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9919613" cy="20162838"/>
  <p:notesSz cx="6858000" cy="9144000"/>
  <p:defaultTextStyle>
    <a:defPPr>
      <a:defRPr lang="en-GB"/>
    </a:defPPr>
    <a:lvl1pPr algn="l" rtl="0" fontAlgn="base">
      <a:spcBef>
        <a:spcPct val="0"/>
      </a:spcBef>
      <a:spcAft>
        <a:spcPct val="0"/>
      </a:spcAft>
      <a:defRPr sz="56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56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56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56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56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56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56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56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5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6351">
          <p15:clr>
            <a:srgbClr val="A4A3A4"/>
          </p15:clr>
        </p15:guide>
        <p15:guide id="2" pos="94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4E00"/>
    <a:srgbClr val="FFE4D1"/>
    <a:srgbClr val="FFF1E7"/>
    <a:srgbClr val="FFCF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2D766-CF6C-4A93-A20E-47A5441020BB}" v="35" dt="2023-03-09T21:46:19.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374" autoAdjust="0"/>
    <p:restoredTop sz="95097" autoAdjust="0"/>
  </p:normalViewPr>
  <p:slideViewPr>
    <p:cSldViewPr>
      <p:cViewPr varScale="1">
        <p:scale>
          <a:sx n="29" d="100"/>
          <a:sy n="29" d="100"/>
        </p:scale>
        <p:origin x="1762" y="62"/>
      </p:cViewPr>
      <p:guideLst>
        <p:guide orient="horz" pos="6351"/>
        <p:guide pos="94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igail Thorley" userId="5160a0ebd3280cb5" providerId="LiveId" clId="{5CC2D766-CF6C-4A93-A20E-47A5441020BB}"/>
    <pc:docChg chg="undo redo custSel modSld">
      <pc:chgData name="Abigail Thorley" userId="5160a0ebd3280cb5" providerId="LiveId" clId="{5CC2D766-CF6C-4A93-A20E-47A5441020BB}" dt="2023-03-10T15:30:37.168" v="7288" actId="123"/>
      <pc:docMkLst>
        <pc:docMk/>
      </pc:docMkLst>
      <pc:sldChg chg="addSp delSp modSp mod">
        <pc:chgData name="Abigail Thorley" userId="5160a0ebd3280cb5" providerId="LiveId" clId="{5CC2D766-CF6C-4A93-A20E-47A5441020BB}" dt="2023-03-10T15:30:37.168" v="7288" actId="123"/>
        <pc:sldMkLst>
          <pc:docMk/>
          <pc:sldMk cId="0" sldId="256"/>
        </pc:sldMkLst>
        <pc:spChg chg="mod">
          <ac:chgData name="Abigail Thorley" userId="5160a0ebd3280cb5" providerId="LiveId" clId="{5CC2D766-CF6C-4A93-A20E-47A5441020BB}" dt="2023-03-10T01:05:39.610" v="5725" actId="404"/>
          <ac:spMkLst>
            <pc:docMk/>
            <pc:sldMk cId="0" sldId="256"/>
            <ac:spMk id="4" creationId="{D2281404-9F01-BC6A-7EF2-40D1D6196D9D}"/>
          </ac:spMkLst>
        </pc:spChg>
        <pc:spChg chg="mod">
          <ac:chgData name="Abigail Thorley" userId="5160a0ebd3280cb5" providerId="LiveId" clId="{5CC2D766-CF6C-4A93-A20E-47A5441020BB}" dt="2023-03-10T15:30:37.168" v="7288" actId="123"/>
          <ac:spMkLst>
            <pc:docMk/>
            <pc:sldMk cId="0" sldId="256"/>
            <ac:spMk id="5" creationId="{7B513CC9-3A53-C81B-00D0-63E181A59925}"/>
          </ac:spMkLst>
        </pc:spChg>
        <pc:spChg chg="mod topLvl">
          <ac:chgData name="Abigail Thorley" userId="5160a0ebd3280cb5" providerId="LiveId" clId="{5CC2D766-CF6C-4A93-A20E-47A5441020BB}" dt="2023-03-10T15:30:37.168" v="7288" actId="123"/>
          <ac:spMkLst>
            <pc:docMk/>
            <pc:sldMk cId="0" sldId="256"/>
            <ac:spMk id="6" creationId="{245A771F-D86E-3DED-0A3B-BF3D76DC4941}"/>
          </ac:spMkLst>
        </pc:spChg>
        <pc:spChg chg="mod">
          <ac:chgData name="Abigail Thorley" userId="5160a0ebd3280cb5" providerId="LiveId" clId="{5CC2D766-CF6C-4A93-A20E-47A5441020BB}" dt="2023-03-10T15:30:37.168" v="7288" actId="123"/>
          <ac:spMkLst>
            <pc:docMk/>
            <pc:sldMk cId="0" sldId="256"/>
            <ac:spMk id="7" creationId="{042273AC-AAC1-CF17-4946-00F514FE94C2}"/>
          </ac:spMkLst>
        </pc:spChg>
        <pc:spChg chg="mod">
          <ac:chgData name="Abigail Thorley" userId="5160a0ebd3280cb5" providerId="LiveId" clId="{5CC2D766-CF6C-4A93-A20E-47A5441020BB}" dt="2023-03-10T15:30:37.168" v="7288" actId="123"/>
          <ac:spMkLst>
            <pc:docMk/>
            <pc:sldMk cId="0" sldId="256"/>
            <ac:spMk id="8" creationId="{51D73F9E-20E4-3BD8-6788-87DAA71BB096}"/>
          </ac:spMkLst>
        </pc:spChg>
        <pc:spChg chg="mod">
          <ac:chgData name="Abigail Thorley" userId="5160a0ebd3280cb5" providerId="LiveId" clId="{5CC2D766-CF6C-4A93-A20E-47A5441020BB}" dt="2023-03-10T15:29:37.796" v="7282" actId="1076"/>
          <ac:spMkLst>
            <pc:docMk/>
            <pc:sldMk cId="0" sldId="256"/>
            <ac:spMk id="9" creationId="{5FB4C9F1-8756-CC6A-38D4-BF5F237C960A}"/>
          </ac:spMkLst>
        </pc:spChg>
        <pc:spChg chg="add mod">
          <ac:chgData name="Abigail Thorley" userId="5160a0ebd3280cb5" providerId="LiveId" clId="{5CC2D766-CF6C-4A93-A20E-47A5441020BB}" dt="2023-03-09T12:04:57.324" v="1631"/>
          <ac:spMkLst>
            <pc:docMk/>
            <pc:sldMk cId="0" sldId="256"/>
            <ac:spMk id="10" creationId="{96F04B7D-A666-C6DA-B317-DA3B729DAC70}"/>
          </ac:spMkLst>
        </pc:spChg>
        <pc:spChg chg="add mod">
          <ac:chgData name="Abigail Thorley" userId="5160a0ebd3280cb5" providerId="LiveId" clId="{5CC2D766-CF6C-4A93-A20E-47A5441020BB}" dt="2023-03-09T12:04:57.324" v="1631"/>
          <ac:spMkLst>
            <pc:docMk/>
            <pc:sldMk cId="0" sldId="256"/>
            <ac:spMk id="11" creationId="{1F269292-6CAB-8342-FCAB-41F1BFB011F5}"/>
          </ac:spMkLst>
        </pc:spChg>
        <pc:spChg chg="add mod">
          <ac:chgData name="Abigail Thorley" userId="5160a0ebd3280cb5" providerId="LiveId" clId="{5CC2D766-CF6C-4A93-A20E-47A5441020BB}" dt="2023-03-09T21:34:34.593" v="5354" actId="1076"/>
          <ac:spMkLst>
            <pc:docMk/>
            <pc:sldMk cId="0" sldId="256"/>
            <ac:spMk id="14" creationId="{6E2BEB88-D9CF-C53E-CD95-32313D55876D}"/>
          </ac:spMkLst>
        </pc:spChg>
        <pc:spChg chg="add mod">
          <ac:chgData name="Abigail Thorley" userId="5160a0ebd3280cb5" providerId="LiveId" clId="{5CC2D766-CF6C-4A93-A20E-47A5441020BB}" dt="2023-03-09T21:34:40.532" v="5355" actId="1076"/>
          <ac:spMkLst>
            <pc:docMk/>
            <pc:sldMk cId="0" sldId="256"/>
            <ac:spMk id="17" creationId="{4410F8A8-EA7D-1CB0-9F4C-BF963E972EDE}"/>
          </ac:spMkLst>
        </pc:spChg>
        <pc:spChg chg="add mod">
          <ac:chgData name="Abigail Thorley" userId="5160a0ebd3280cb5" providerId="LiveId" clId="{5CC2D766-CF6C-4A93-A20E-47A5441020BB}" dt="2023-03-09T21:36:59.310" v="5373" actId="14100"/>
          <ac:spMkLst>
            <pc:docMk/>
            <pc:sldMk cId="0" sldId="256"/>
            <ac:spMk id="24" creationId="{CE71DCC7-3E39-62B6-C2C3-879AF830A768}"/>
          </ac:spMkLst>
        </pc:spChg>
        <pc:spChg chg="add mod">
          <ac:chgData name="Abigail Thorley" userId="5160a0ebd3280cb5" providerId="LiveId" clId="{5CC2D766-CF6C-4A93-A20E-47A5441020BB}" dt="2023-03-10T15:30:37.168" v="7288" actId="123"/>
          <ac:spMkLst>
            <pc:docMk/>
            <pc:sldMk cId="0" sldId="256"/>
            <ac:spMk id="25" creationId="{2DE6B42B-1CE6-213A-3536-46700F54A20A}"/>
          </ac:spMkLst>
        </pc:spChg>
        <pc:spChg chg="add mod">
          <ac:chgData name="Abigail Thorley" userId="5160a0ebd3280cb5" providerId="LiveId" clId="{5CC2D766-CF6C-4A93-A20E-47A5441020BB}" dt="2023-03-05T14:45:49.223" v="1032"/>
          <ac:spMkLst>
            <pc:docMk/>
            <pc:sldMk cId="0" sldId="256"/>
            <ac:spMk id="26" creationId="{96F04B7D-A666-C6DA-B317-DA3B729DAC70}"/>
          </ac:spMkLst>
        </pc:spChg>
        <pc:spChg chg="add mod">
          <ac:chgData name="Abigail Thorley" userId="5160a0ebd3280cb5" providerId="LiveId" clId="{5CC2D766-CF6C-4A93-A20E-47A5441020BB}" dt="2023-03-05T14:45:49.223" v="1032"/>
          <ac:spMkLst>
            <pc:docMk/>
            <pc:sldMk cId="0" sldId="256"/>
            <ac:spMk id="27" creationId="{1F269292-6CAB-8342-FCAB-41F1BFB011F5}"/>
          </ac:spMkLst>
        </pc:spChg>
        <pc:spChg chg="add mod">
          <ac:chgData name="Abigail Thorley" userId="5160a0ebd3280cb5" providerId="LiveId" clId="{5CC2D766-CF6C-4A93-A20E-47A5441020BB}" dt="2023-03-09T21:26:56.385" v="5178" actId="14100"/>
          <ac:spMkLst>
            <pc:docMk/>
            <pc:sldMk cId="0" sldId="256"/>
            <ac:spMk id="27" creationId="{7A81CE4C-CB4C-D74D-243E-93D197B881CD}"/>
          </ac:spMkLst>
        </pc:spChg>
        <pc:spChg chg="add mod">
          <ac:chgData name="Abigail Thorley" userId="5160a0ebd3280cb5" providerId="LiveId" clId="{5CC2D766-CF6C-4A93-A20E-47A5441020BB}" dt="2023-03-10T15:30:37.168" v="7288" actId="123"/>
          <ac:spMkLst>
            <pc:docMk/>
            <pc:sldMk cId="0" sldId="256"/>
            <ac:spMk id="38" creationId="{888E635E-C6D5-B3B5-3AE6-05E1B9FEB541}"/>
          </ac:spMkLst>
        </pc:spChg>
        <pc:spChg chg="add mod">
          <ac:chgData name="Abigail Thorley" userId="5160a0ebd3280cb5" providerId="LiveId" clId="{5CC2D766-CF6C-4A93-A20E-47A5441020BB}" dt="2023-03-10T15:30:37.168" v="7288" actId="123"/>
          <ac:spMkLst>
            <pc:docMk/>
            <pc:sldMk cId="0" sldId="256"/>
            <ac:spMk id="39" creationId="{1B3EACD4-8905-1D66-4E7F-2119EB0A8B2D}"/>
          </ac:spMkLst>
        </pc:spChg>
        <pc:grpChg chg="add mod">
          <ac:chgData name="Abigail Thorley" userId="5160a0ebd3280cb5" providerId="LiveId" clId="{5CC2D766-CF6C-4A93-A20E-47A5441020BB}" dt="2023-03-09T12:04:57.324" v="1631"/>
          <ac:grpSpMkLst>
            <pc:docMk/>
            <pc:sldMk cId="0" sldId="256"/>
            <ac:grpSpMk id="2" creationId="{D1ACF3B6-69B9-680D-55A2-C0C64FAF7B8B}"/>
          </ac:grpSpMkLst>
        </pc:grpChg>
        <pc:grpChg chg="add mod">
          <ac:chgData name="Abigail Thorley" userId="5160a0ebd3280cb5" providerId="LiveId" clId="{5CC2D766-CF6C-4A93-A20E-47A5441020BB}" dt="2023-03-03T19:28:19.930" v="357" actId="165"/>
          <ac:grpSpMkLst>
            <pc:docMk/>
            <pc:sldMk cId="0" sldId="256"/>
            <ac:grpSpMk id="15" creationId="{0913F5AA-79B8-5793-8655-353084BA471F}"/>
          </ac:grpSpMkLst>
        </pc:grpChg>
        <pc:grpChg chg="add mod">
          <ac:chgData name="Abigail Thorley" userId="5160a0ebd3280cb5" providerId="LiveId" clId="{5CC2D766-CF6C-4A93-A20E-47A5441020BB}" dt="2023-03-03T19:28:19.930" v="357" actId="165"/>
          <ac:grpSpMkLst>
            <pc:docMk/>
            <pc:sldMk cId="0" sldId="256"/>
            <ac:grpSpMk id="18" creationId="{BF79993D-6A7A-FE2D-A654-395B1EF4B6B8}"/>
          </ac:grpSpMkLst>
        </pc:grpChg>
        <pc:grpChg chg="add mod topLvl">
          <ac:chgData name="Abigail Thorley" userId="5160a0ebd3280cb5" providerId="LiveId" clId="{5CC2D766-CF6C-4A93-A20E-47A5441020BB}" dt="2023-03-03T19:29:15.392" v="366" actId="164"/>
          <ac:grpSpMkLst>
            <pc:docMk/>
            <pc:sldMk cId="0" sldId="256"/>
            <ac:grpSpMk id="19" creationId="{00F7F991-F749-81B5-D152-79334E6F5E65}"/>
          </ac:grpSpMkLst>
        </pc:grpChg>
        <pc:grpChg chg="add del mod">
          <ac:chgData name="Abigail Thorley" userId="5160a0ebd3280cb5" providerId="LiveId" clId="{5CC2D766-CF6C-4A93-A20E-47A5441020BB}" dt="2023-03-03T19:28:19.930" v="357" actId="165"/>
          <ac:grpSpMkLst>
            <pc:docMk/>
            <pc:sldMk cId="0" sldId="256"/>
            <ac:grpSpMk id="20" creationId="{9124E224-6295-0239-B41E-E0BEFF2323E1}"/>
          </ac:grpSpMkLst>
        </pc:grpChg>
        <pc:grpChg chg="add mod">
          <ac:chgData name="Abigail Thorley" userId="5160a0ebd3280cb5" providerId="LiveId" clId="{5CC2D766-CF6C-4A93-A20E-47A5441020BB}" dt="2023-03-10T15:29:36.996" v="7281" actId="14100"/>
          <ac:grpSpMkLst>
            <pc:docMk/>
            <pc:sldMk cId="0" sldId="256"/>
            <ac:grpSpMk id="21" creationId="{AB6D1B0B-8E91-B4AF-62F5-9DBCEAFE6767}"/>
          </ac:grpSpMkLst>
        </pc:grpChg>
        <pc:grpChg chg="add del mod">
          <ac:chgData name="Abigail Thorley" userId="5160a0ebd3280cb5" providerId="LiveId" clId="{5CC2D766-CF6C-4A93-A20E-47A5441020BB}" dt="2023-03-05T14:45:53.015" v="1034" actId="478"/>
          <ac:grpSpMkLst>
            <pc:docMk/>
            <pc:sldMk cId="0" sldId="256"/>
            <ac:grpSpMk id="24" creationId="{D1ACF3B6-69B9-680D-55A2-C0C64FAF7B8B}"/>
          </ac:grpSpMkLst>
        </pc:grpChg>
        <pc:grpChg chg="add mod">
          <ac:chgData name="Abigail Thorley" userId="5160a0ebd3280cb5" providerId="LiveId" clId="{5CC2D766-CF6C-4A93-A20E-47A5441020BB}" dt="2023-03-10T15:26:43.023" v="7267" actId="1076"/>
          <ac:grpSpMkLst>
            <pc:docMk/>
            <pc:sldMk cId="0" sldId="256"/>
            <ac:grpSpMk id="26" creationId="{AC04C135-FC7C-45D7-B6C6-557770431AC3}"/>
          </ac:grpSpMkLst>
        </pc:grpChg>
        <pc:grpChg chg="add mod">
          <ac:chgData name="Abigail Thorley" userId="5160a0ebd3280cb5" providerId="LiveId" clId="{5CC2D766-CF6C-4A93-A20E-47A5441020BB}" dt="2023-03-10T15:26:57.310" v="7269" actId="1076"/>
          <ac:grpSpMkLst>
            <pc:docMk/>
            <pc:sldMk cId="0" sldId="256"/>
            <ac:grpSpMk id="29" creationId="{ED723F33-53DD-C51C-68FB-23340715D883}"/>
          </ac:grpSpMkLst>
        </pc:grpChg>
        <pc:graphicFrameChg chg="add mod">
          <ac:chgData name="Abigail Thorley" userId="5160a0ebd3280cb5" providerId="LiveId" clId="{5CC2D766-CF6C-4A93-A20E-47A5441020BB}" dt="2023-03-09T12:04:57.324" v="1631"/>
          <ac:graphicFrameMkLst>
            <pc:docMk/>
            <pc:sldMk cId="0" sldId="256"/>
            <ac:graphicFrameMk id="3" creationId="{B350E7A8-8279-2CEC-8BC9-B69A8E8092A9}"/>
          </ac:graphicFrameMkLst>
        </pc:graphicFrameChg>
        <pc:graphicFrameChg chg="add mod">
          <ac:chgData name="Abigail Thorley" userId="5160a0ebd3280cb5" providerId="LiveId" clId="{5CC2D766-CF6C-4A93-A20E-47A5441020BB}" dt="2023-03-05T14:45:49.223" v="1032"/>
          <ac:graphicFrameMkLst>
            <pc:docMk/>
            <pc:sldMk cId="0" sldId="256"/>
            <ac:graphicFrameMk id="25" creationId="{B350E7A8-8279-2CEC-8BC9-B69A8E8092A9}"/>
          </ac:graphicFrameMkLst>
        </pc:graphicFrameChg>
        <pc:graphicFrameChg chg="add del mod">
          <ac:chgData name="Abigail Thorley" userId="5160a0ebd3280cb5" providerId="LiveId" clId="{5CC2D766-CF6C-4A93-A20E-47A5441020BB}" dt="2023-03-05T14:46:16.272" v="1038" actId="478"/>
          <ac:graphicFrameMkLst>
            <pc:docMk/>
            <pc:sldMk cId="0" sldId="256"/>
            <ac:graphicFrameMk id="29" creationId="{E5E98B7C-41BD-8CB5-58A5-35679A8C95FC}"/>
          </ac:graphicFrameMkLst>
        </pc:graphicFrameChg>
        <pc:graphicFrameChg chg="add del mod modGraphic">
          <ac:chgData name="Abigail Thorley" userId="5160a0ebd3280cb5" providerId="LiveId" clId="{5CC2D766-CF6C-4A93-A20E-47A5441020BB}" dt="2023-03-08T18:29:58.470" v="1520" actId="478"/>
          <ac:graphicFrameMkLst>
            <pc:docMk/>
            <pc:sldMk cId="0" sldId="256"/>
            <ac:graphicFrameMk id="32" creationId="{D5708ED9-02F6-A39B-1D82-30125F6E1B86}"/>
          </ac:graphicFrameMkLst>
        </pc:graphicFrameChg>
        <pc:picChg chg="add del mod">
          <ac:chgData name="Abigail Thorley" userId="5160a0ebd3280cb5" providerId="LiveId" clId="{5CC2D766-CF6C-4A93-A20E-47A5441020BB}" dt="2023-03-09T12:05:27.542" v="1636" actId="478"/>
          <ac:picMkLst>
            <pc:docMk/>
            <pc:sldMk cId="0" sldId="256"/>
            <ac:picMk id="12" creationId="{C2F7E78E-CBB3-02C3-C4ED-4C94EABB1F33}"/>
          </ac:picMkLst>
        </pc:picChg>
        <pc:picChg chg="add mod">
          <ac:chgData name="Abigail Thorley" userId="5160a0ebd3280cb5" providerId="LiveId" clId="{5CC2D766-CF6C-4A93-A20E-47A5441020BB}" dt="2023-03-09T21:34:34.593" v="5354" actId="1076"/>
          <ac:picMkLst>
            <pc:docMk/>
            <pc:sldMk cId="0" sldId="256"/>
            <ac:picMk id="13" creationId="{7C405CB5-1E86-87B4-40BB-708E16D48A4C}"/>
          </ac:picMkLst>
        </pc:picChg>
        <pc:picChg chg="add mod">
          <ac:chgData name="Abigail Thorley" userId="5160a0ebd3280cb5" providerId="LiveId" clId="{5CC2D766-CF6C-4A93-A20E-47A5441020BB}" dt="2023-03-09T21:34:40.532" v="5355" actId="1076"/>
          <ac:picMkLst>
            <pc:docMk/>
            <pc:sldMk cId="0" sldId="256"/>
            <ac:picMk id="16" creationId="{F0FFEDBE-80BE-7F21-1B48-422A74B5D721}"/>
          </ac:picMkLst>
        </pc:picChg>
        <pc:picChg chg="add del mod">
          <ac:chgData name="Abigail Thorley" userId="5160a0ebd3280cb5" providerId="LiveId" clId="{5CC2D766-CF6C-4A93-A20E-47A5441020BB}" dt="2023-03-09T20:25:50.536" v="1640" actId="478"/>
          <ac:picMkLst>
            <pc:docMk/>
            <pc:sldMk cId="0" sldId="256"/>
            <ac:picMk id="20" creationId="{8D4E16CE-0D61-1D1B-293A-3AB48929B0AC}"/>
          </ac:picMkLst>
        </pc:picChg>
        <pc:picChg chg="add del mod">
          <ac:chgData name="Abigail Thorley" userId="5160a0ebd3280cb5" providerId="LiveId" clId="{5CC2D766-CF6C-4A93-A20E-47A5441020BB}" dt="2023-03-05T14:50:55.447" v="1064" actId="478"/>
          <ac:picMkLst>
            <pc:docMk/>
            <pc:sldMk cId="0" sldId="256"/>
            <ac:picMk id="22" creationId="{792E84AD-8B46-8337-E364-73BF395041BA}"/>
          </ac:picMkLst>
        </pc:picChg>
        <pc:picChg chg="add mod">
          <ac:chgData name="Abigail Thorley" userId="5160a0ebd3280cb5" providerId="LiveId" clId="{5CC2D766-CF6C-4A93-A20E-47A5441020BB}" dt="2023-03-09T20:35:19.985" v="1906" actId="164"/>
          <ac:picMkLst>
            <pc:docMk/>
            <pc:sldMk cId="0" sldId="256"/>
            <ac:picMk id="22" creationId="{88652B68-31F5-6FAD-D5DE-1927433D5DA9}"/>
          </ac:picMkLst>
        </pc:picChg>
        <pc:picChg chg="add del mod">
          <ac:chgData name="Abigail Thorley" userId="5160a0ebd3280cb5" providerId="LiveId" clId="{5CC2D766-CF6C-4A93-A20E-47A5441020BB}" dt="2023-03-05T14:30:59.827" v="1031" actId="478"/>
          <ac:picMkLst>
            <pc:docMk/>
            <pc:sldMk cId="0" sldId="256"/>
            <ac:picMk id="23" creationId="{7DBCFB94-46B5-7230-5C2E-A11E2FF29995}"/>
          </ac:picMkLst>
        </pc:picChg>
        <pc:picChg chg="add mod">
          <ac:chgData name="Abigail Thorley" userId="5160a0ebd3280cb5" providerId="LiveId" clId="{5CC2D766-CF6C-4A93-A20E-47A5441020BB}" dt="2023-03-09T20:38:31.958" v="2123" actId="164"/>
          <ac:picMkLst>
            <pc:docMk/>
            <pc:sldMk cId="0" sldId="256"/>
            <ac:picMk id="23" creationId="{C5CDA783-CE46-C115-1115-B59F62F6C01E}"/>
          </ac:picMkLst>
        </pc:picChg>
        <pc:picChg chg="add del mod">
          <ac:chgData name="Abigail Thorley" userId="5160a0ebd3280cb5" providerId="LiveId" clId="{5CC2D766-CF6C-4A93-A20E-47A5441020BB}" dt="2023-03-09T20:25:33.830" v="1637" actId="478"/>
          <ac:picMkLst>
            <pc:docMk/>
            <pc:sldMk cId="0" sldId="256"/>
            <ac:picMk id="28" creationId="{E4AB3DF1-A02A-BE2B-987A-BB645280B42D}"/>
          </ac:picMkLst>
        </pc:picChg>
        <pc:picChg chg="add del mod">
          <ac:chgData name="Abigail Thorley" userId="5160a0ebd3280cb5" providerId="LiveId" clId="{5CC2D766-CF6C-4A93-A20E-47A5441020BB}" dt="2023-03-05T14:46:23.124" v="1041" actId="478"/>
          <ac:picMkLst>
            <pc:docMk/>
            <pc:sldMk cId="0" sldId="256"/>
            <ac:picMk id="30" creationId="{3AB7D967-1F6B-CA55-CD10-9EE81A86FA86}"/>
          </ac:picMkLst>
        </pc:picChg>
        <pc:picChg chg="add del mod">
          <ac:chgData name="Abigail Thorley" userId="5160a0ebd3280cb5" providerId="LiveId" clId="{5CC2D766-CF6C-4A93-A20E-47A5441020BB}" dt="2023-03-09T20:26:48.230" v="1644" actId="478"/>
          <ac:picMkLst>
            <pc:docMk/>
            <pc:sldMk cId="0" sldId="256"/>
            <ac:picMk id="31" creationId="{FEABD0D2-57BF-5A78-ABB0-9C391025A7DB}"/>
          </ac:picMkLst>
        </pc:picChg>
        <pc:picChg chg="add mod">
          <ac:chgData name="Abigail Thorley" userId="5160a0ebd3280cb5" providerId="LiveId" clId="{5CC2D766-CF6C-4A93-A20E-47A5441020BB}" dt="2023-03-10T12:50:09.463" v="6119" actId="1076"/>
          <ac:picMkLst>
            <pc:docMk/>
            <pc:sldMk cId="0" sldId="256"/>
            <ac:picMk id="33" creationId="{3F099E32-4612-AB5E-D3D0-8214EBB65217}"/>
          </ac:picMkLst>
        </pc:picChg>
        <pc:picChg chg="add del mod">
          <ac:chgData name="Abigail Thorley" userId="5160a0ebd3280cb5" providerId="LiveId" clId="{5CC2D766-CF6C-4A93-A20E-47A5441020BB}" dt="2023-03-08T18:39:43.697" v="1529" actId="478"/>
          <ac:picMkLst>
            <pc:docMk/>
            <pc:sldMk cId="0" sldId="256"/>
            <ac:picMk id="34" creationId="{43EFFB14-0393-6EE8-B2C4-2A7D12DB22F0}"/>
          </ac:picMkLst>
        </pc:picChg>
        <pc:picChg chg="add mod modCrop">
          <ac:chgData name="Abigail Thorley" userId="5160a0ebd3280cb5" providerId="LiveId" clId="{5CC2D766-CF6C-4A93-A20E-47A5441020BB}" dt="2023-03-08T18:48:32.342" v="1546" actId="14100"/>
          <ac:picMkLst>
            <pc:docMk/>
            <pc:sldMk cId="0" sldId="256"/>
            <ac:picMk id="36" creationId="{4C1911A6-14E9-6635-0B0E-DEFA8B88C70E}"/>
          </ac:picMkLst>
        </pc:picChg>
        <pc:picChg chg="add mod">
          <ac:chgData name="Abigail Thorley" userId="5160a0ebd3280cb5" providerId="LiveId" clId="{5CC2D766-CF6C-4A93-A20E-47A5441020BB}" dt="2023-03-10T14:57:55.575" v="6948" actId="14100"/>
          <ac:picMkLst>
            <pc:docMk/>
            <pc:sldMk cId="0" sldId="256"/>
            <ac:picMk id="37" creationId="{423368C3-989D-FCAE-E715-EF44F0CCCAE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E5BD-5370-4117-B1C0-01FE0FA6C4F3}"/>
              </a:ext>
            </a:extLst>
          </p:cNvPr>
          <p:cNvSpPr>
            <a:spLocks noGrp="1"/>
          </p:cNvSpPr>
          <p:nvPr>
            <p:ph type="ctrTitle"/>
          </p:nvPr>
        </p:nvSpPr>
        <p:spPr>
          <a:xfrm>
            <a:off x="3740150" y="3300413"/>
            <a:ext cx="22439313" cy="7018337"/>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243FA0-A8E9-4448-B02C-D40F853A6920}"/>
              </a:ext>
            </a:extLst>
          </p:cNvPr>
          <p:cNvSpPr>
            <a:spLocks noGrp="1"/>
          </p:cNvSpPr>
          <p:nvPr>
            <p:ph type="subTitle" idx="1"/>
          </p:nvPr>
        </p:nvSpPr>
        <p:spPr>
          <a:xfrm>
            <a:off x="3740150" y="10590213"/>
            <a:ext cx="22439313" cy="4867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1F6C7B-8F48-448F-9D68-269611DC8257}"/>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1371212F-A8A7-485D-8881-18FF6DF5C506}"/>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EB218948-09C8-43AC-8D0B-BA81630352C8}"/>
              </a:ext>
            </a:extLst>
          </p:cNvPr>
          <p:cNvSpPr>
            <a:spLocks noGrp="1"/>
          </p:cNvSpPr>
          <p:nvPr>
            <p:ph type="sldNum" sz="quarter" idx="12"/>
          </p:nvPr>
        </p:nvSpPr>
        <p:spPr/>
        <p:txBody>
          <a:bodyPr/>
          <a:lstStyle>
            <a:lvl1pPr>
              <a:defRPr/>
            </a:lvl1pPr>
          </a:lstStyle>
          <a:p>
            <a:fld id="{F35F914B-8CBC-42F3-BC57-C44096A06646}" type="slidenum">
              <a:rPr lang="en-GB" altLang="en-US"/>
              <a:pPr/>
              <a:t>‹#›</a:t>
            </a:fld>
            <a:endParaRPr lang="en-GB" altLang="en-US"/>
          </a:p>
        </p:txBody>
      </p:sp>
    </p:spTree>
    <p:extLst>
      <p:ext uri="{BB962C8B-B14F-4D97-AF65-F5344CB8AC3E}">
        <p14:creationId xmlns:p14="http://schemas.microsoft.com/office/powerpoint/2010/main" val="49471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1B2B-D0AE-4CAA-87FA-6E79190D013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818DE4-754F-4256-8A15-59BA9FE4AA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433C6E-F615-43D8-83CB-EC614F65E5D0}"/>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BCF0264A-8E67-4127-81FD-0EFADC4F49C0}"/>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A129EC35-4DEA-4079-BF16-234AF3DE51EF}"/>
              </a:ext>
            </a:extLst>
          </p:cNvPr>
          <p:cNvSpPr>
            <a:spLocks noGrp="1"/>
          </p:cNvSpPr>
          <p:nvPr>
            <p:ph type="sldNum" sz="quarter" idx="12"/>
          </p:nvPr>
        </p:nvSpPr>
        <p:spPr/>
        <p:txBody>
          <a:bodyPr/>
          <a:lstStyle>
            <a:lvl1pPr>
              <a:defRPr/>
            </a:lvl1pPr>
          </a:lstStyle>
          <a:p>
            <a:fld id="{A5792B90-AB9B-420C-8012-C7599054FE0F}" type="slidenum">
              <a:rPr lang="en-GB" altLang="en-US"/>
              <a:pPr/>
              <a:t>‹#›</a:t>
            </a:fld>
            <a:endParaRPr lang="en-GB" altLang="en-US"/>
          </a:p>
        </p:txBody>
      </p:sp>
    </p:spTree>
    <p:extLst>
      <p:ext uri="{BB962C8B-B14F-4D97-AF65-F5344CB8AC3E}">
        <p14:creationId xmlns:p14="http://schemas.microsoft.com/office/powerpoint/2010/main" val="23633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F0FD9F-315F-4A8E-AA26-CA3A7504E4CD}"/>
              </a:ext>
            </a:extLst>
          </p:cNvPr>
          <p:cNvSpPr>
            <a:spLocks noGrp="1"/>
          </p:cNvSpPr>
          <p:nvPr>
            <p:ph type="title" orient="vert"/>
          </p:nvPr>
        </p:nvSpPr>
        <p:spPr>
          <a:xfrm>
            <a:off x="21693188" y="808038"/>
            <a:ext cx="6731000" cy="1720373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615194-E662-4AC9-A477-DA63C24E74D2}"/>
              </a:ext>
            </a:extLst>
          </p:cNvPr>
          <p:cNvSpPr>
            <a:spLocks noGrp="1"/>
          </p:cNvSpPr>
          <p:nvPr>
            <p:ph type="body" orient="vert" idx="1"/>
          </p:nvPr>
        </p:nvSpPr>
        <p:spPr>
          <a:xfrm>
            <a:off x="1495425" y="808038"/>
            <a:ext cx="20045363" cy="17203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1678CC-105C-4D56-824E-E2EF21B80F15}"/>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941D8793-AF35-4802-ABF7-4043A4772519}"/>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25E7D00F-B1E0-4A08-BBCB-FC99CD9B8A54}"/>
              </a:ext>
            </a:extLst>
          </p:cNvPr>
          <p:cNvSpPr>
            <a:spLocks noGrp="1"/>
          </p:cNvSpPr>
          <p:nvPr>
            <p:ph type="sldNum" sz="quarter" idx="12"/>
          </p:nvPr>
        </p:nvSpPr>
        <p:spPr/>
        <p:txBody>
          <a:bodyPr/>
          <a:lstStyle>
            <a:lvl1pPr>
              <a:defRPr/>
            </a:lvl1pPr>
          </a:lstStyle>
          <a:p>
            <a:fld id="{F4925C65-1189-44EF-929A-65D83666CCAF}" type="slidenum">
              <a:rPr lang="en-GB" altLang="en-US"/>
              <a:pPr/>
              <a:t>‹#›</a:t>
            </a:fld>
            <a:endParaRPr lang="en-GB" altLang="en-US"/>
          </a:p>
        </p:txBody>
      </p:sp>
    </p:spTree>
    <p:extLst>
      <p:ext uri="{BB962C8B-B14F-4D97-AF65-F5344CB8AC3E}">
        <p14:creationId xmlns:p14="http://schemas.microsoft.com/office/powerpoint/2010/main" val="686824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254A-13BB-4CD6-BFE1-A5217D08E0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D92C4-C8D2-4E9E-8D84-5401738C98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E9DE60-EF40-474C-A0AE-681F166A777E}"/>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FAB74A39-3655-4A0B-8F6D-0B6EBF29EA60}"/>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D6072E45-6F5E-4A8A-BDF3-C94279082455}"/>
              </a:ext>
            </a:extLst>
          </p:cNvPr>
          <p:cNvSpPr>
            <a:spLocks noGrp="1"/>
          </p:cNvSpPr>
          <p:nvPr>
            <p:ph type="sldNum" sz="quarter" idx="12"/>
          </p:nvPr>
        </p:nvSpPr>
        <p:spPr/>
        <p:txBody>
          <a:bodyPr/>
          <a:lstStyle>
            <a:lvl1pPr>
              <a:defRPr/>
            </a:lvl1pPr>
          </a:lstStyle>
          <a:p>
            <a:fld id="{5B2C51AD-B976-4E15-A65D-49C43E210F00}" type="slidenum">
              <a:rPr lang="en-GB" altLang="en-US"/>
              <a:pPr/>
              <a:t>‹#›</a:t>
            </a:fld>
            <a:endParaRPr lang="en-GB" altLang="en-US"/>
          </a:p>
        </p:txBody>
      </p:sp>
    </p:spTree>
    <p:extLst>
      <p:ext uri="{BB962C8B-B14F-4D97-AF65-F5344CB8AC3E}">
        <p14:creationId xmlns:p14="http://schemas.microsoft.com/office/powerpoint/2010/main" val="11393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AF1A-2C8E-4E90-B11A-89731D00A140}"/>
              </a:ext>
            </a:extLst>
          </p:cNvPr>
          <p:cNvSpPr>
            <a:spLocks noGrp="1"/>
          </p:cNvSpPr>
          <p:nvPr>
            <p:ph type="title"/>
          </p:nvPr>
        </p:nvSpPr>
        <p:spPr>
          <a:xfrm>
            <a:off x="2041525" y="5026025"/>
            <a:ext cx="25804813" cy="8388350"/>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32EF0D-8574-40C7-BD19-B0F88F59C562}"/>
              </a:ext>
            </a:extLst>
          </p:cNvPr>
          <p:cNvSpPr>
            <a:spLocks noGrp="1"/>
          </p:cNvSpPr>
          <p:nvPr>
            <p:ph type="body" idx="1"/>
          </p:nvPr>
        </p:nvSpPr>
        <p:spPr>
          <a:xfrm>
            <a:off x="2041525" y="13493750"/>
            <a:ext cx="25804813" cy="44100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B09985F-D96C-466C-8157-037E0DDBC0A6}"/>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91241584-B0EB-4CAF-827C-4E699409118E}"/>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71C38816-DF28-4A0A-9AB7-5DDAF9A7C867}"/>
              </a:ext>
            </a:extLst>
          </p:cNvPr>
          <p:cNvSpPr>
            <a:spLocks noGrp="1"/>
          </p:cNvSpPr>
          <p:nvPr>
            <p:ph type="sldNum" sz="quarter" idx="12"/>
          </p:nvPr>
        </p:nvSpPr>
        <p:spPr/>
        <p:txBody>
          <a:bodyPr/>
          <a:lstStyle>
            <a:lvl1pPr>
              <a:defRPr/>
            </a:lvl1pPr>
          </a:lstStyle>
          <a:p>
            <a:fld id="{B66C3F9E-6C24-4C45-B08E-B871B1EFBE8F}" type="slidenum">
              <a:rPr lang="en-GB" altLang="en-US"/>
              <a:pPr/>
              <a:t>‹#›</a:t>
            </a:fld>
            <a:endParaRPr lang="en-GB" altLang="en-US"/>
          </a:p>
        </p:txBody>
      </p:sp>
    </p:spTree>
    <p:extLst>
      <p:ext uri="{BB962C8B-B14F-4D97-AF65-F5344CB8AC3E}">
        <p14:creationId xmlns:p14="http://schemas.microsoft.com/office/powerpoint/2010/main" val="415837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C1DB3-836F-48BA-A8CC-B033CF124D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6AF0F7-13B9-4CD2-AA91-647DCDD36F89}"/>
              </a:ext>
            </a:extLst>
          </p:cNvPr>
          <p:cNvSpPr>
            <a:spLocks noGrp="1"/>
          </p:cNvSpPr>
          <p:nvPr>
            <p:ph sz="half" idx="1"/>
          </p:nvPr>
        </p:nvSpPr>
        <p:spPr>
          <a:xfrm>
            <a:off x="1495425" y="4705350"/>
            <a:ext cx="13387388" cy="13306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A51665-5003-4DC5-A233-E10BBB190326}"/>
              </a:ext>
            </a:extLst>
          </p:cNvPr>
          <p:cNvSpPr>
            <a:spLocks noGrp="1"/>
          </p:cNvSpPr>
          <p:nvPr>
            <p:ph sz="half" idx="2"/>
          </p:nvPr>
        </p:nvSpPr>
        <p:spPr>
          <a:xfrm>
            <a:off x="15035213" y="4705350"/>
            <a:ext cx="13388975" cy="13306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B0B6AE-5756-4C3D-A69B-164E2871B18E}"/>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A784D16E-6E76-4F6D-B076-08E477E20BDF}"/>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389A2886-257F-4E7E-A097-335616D40F01}"/>
              </a:ext>
            </a:extLst>
          </p:cNvPr>
          <p:cNvSpPr>
            <a:spLocks noGrp="1"/>
          </p:cNvSpPr>
          <p:nvPr>
            <p:ph type="sldNum" sz="quarter" idx="12"/>
          </p:nvPr>
        </p:nvSpPr>
        <p:spPr/>
        <p:txBody>
          <a:bodyPr/>
          <a:lstStyle>
            <a:lvl1pPr>
              <a:defRPr/>
            </a:lvl1pPr>
          </a:lstStyle>
          <a:p>
            <a:fld id="{8314E09B-3888-4CA7-8896-C0D01D2E0977}" type="slidenum">
              <a:rPr lang="en-GB" altLang="en-US"/>
              <a:pPr/>
              <a:t>‹#›</a:t>
            </a:fld>
            <a:endParaRPr lang="en-GB" altLang="en-US"/>
          </a:p>
        </p:txBody>
      </p:sp>
    </p:spTree>
    <p:extLst>
      <p:ext uri="{BB962C8B-B14F-4D97-AF65-F5344CB8AC3E}">
        <p14:creationId xmlns:p14="http://schemas.microsoft.com/office/powerpoint/2010/main" val="108029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4F35-9C43-4570-8637-51285E3C4894}"/>
              </a:ext>
            </a:extLst>
          </p:cNvPr>
          <p:cNvSpPr>
            <a:spLocks noGrp="1"/>
          </p:cNvSpPr>
          <p:nvPr>
            <p:ph type="title"/>
          </p:nvPr>
        </p:nvSpPr>
        <p:spPr>
          <a:xfrm>
            <a:off x="2060575" y="1073150"/>
            <a:ext cx="25806400" cy="389731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0C8DDD-C84D-4766-B2CC-2D34FE5D922F}"/>
              </a:ext>
            </a:extLst>
          </p:cNvPr>
          <p:cNvSpPr>
            <a:spLocks noGrp="1"/>
          </p:cNvSpPr>
          <p:nvPr>
            <p:ph type="body" idx="1"/>
          </p:nvPr>
        </p:nvSpPr>
        <p:spPr>
          <a:xfrm>
            <a:off x="2060575" y="4943475"/>
            <a:ext cx="12657138" cy="2420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161CDE-D076-4FA8-89B0-3AA6FCD8DFB5}"/>
              </a:ext>
            </a:extLst>
          </p:cNvPr>
          <p:cNvSpPr>
            <a:spLocks noGrp="1"/>
          </p:cNvSpPr>
          <p:nvPr>
            <p:ph sz="half" idx="2"/>
          </p:nvPr>
        </p:nvSpPr>
        <p:spPr>
          <a:xfrm>
            <a:off x="2060575" y="7364413"/>
            <a:ext cx="12657138" cy="1083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1BF27F-CAF3-4234-BDFA-17D0F8A82299}"/>
              </a:ext>
            </a:extLst>
          </p:cNvPr>
          <p:cNvSpPr>
            <a:spLocks noGrp="1"/>
          </p:cNvSpPr>
          <p:nvPr>
            <p:ph type="body" sz="quarter" idx="3"/>
          </p:nvPr>
        </p:nvSpPr>
        <p:spPr>
          <a:xfrm>
            <a:off x="15146338" y="4943475"/>
            <a:ext cx="12720637" cy="24209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2C52D-BCCE-41A3-9490-0A8DEB235332}"/>
              </a:ext>
            </a:extLst>
          </p:cNvPr>
          <p:cNvSpPr>
            <a:spLocks noGrp="1"/>
          </p:cNvSpPr>
          <p:nvPr>
            <p:ph sz="quarter" idx="4"/>
          </p:nvPr>
        </p:nvSpPr>
        <p:spPr>
          <a:xfrm>
            <a:off x="15146338" y="7364413"/>
            <a:ext cx="12720637" cy="1083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1BCE9B-C9AE-4B5F-AE75-A9865542E3A0}"/>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AF61AC60-C5A5-4A67-8948-C4401F8429F5}"/>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785779BE-2282-4322-A0D4-D2529BD1ABBA}"/>
              </a:ext>
            </a:extLst>
          </p:cNvPr>
          <p:cNvSpPr>
            <a:spLocks noGrp="1"/>
          </p:cNvSpPr>
          <p:nvPr>
            <p:ph type="sldNum" sz="quarter" idx="12"/>
          </p:nvPr>
        </p:nvSpPr>
        <p:spPr/>
        <p:txBody>
          <a:bodyPr/>
          <a:lstStyle>
            <a:lvl1pPr>
              <a:defRPr/>
            </a:lvl1pPr>
          </a:lstStyle>
          <a:p>
            <a:fld id="{E2122FB1-D2F3-4C0B-87AA-0DA179895A95}" type="slidenum">
              <a:rPr lang="en-GB" altLang="en-US"/>
              <a:pPr/>
              <a:t>‹#›</a:t>
            </a:fld>
            <a:endParaRPr lang="en-GB" altLang="en-US"/>
          </a:p>
        </p:txBody>
      </p:sp>
    </p:spTree>
    <p:extLst>
      <p:ext uri="{BB962C8B-B14F-4D97-AF65-F5344CB8AC3E}">
        <p14:creationId xmlns:p14="http://schemas.microsoft.com/office/powerpoint/2010/main" val="2569708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B948-9F8D-4D28-BC56-6DB3882F62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A2E540-AF01-4B19-A240-C004F108F397}"/>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4DCD050A-6824-44A8-A7AF-AF5043B45E0F}"/>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5261AC6A-F52A-4B19-980F-01DC52B97072}"/>
              </a:ext>
            </a:extLst>
          </p:cNvPr>
          <p:cNvSpPr>
            <a:spLocks noGrp="1"/>
          </p:cNvSpPr>
          <p:nvPr>
            <p:ph type="sldNum" sz="quarter" idx="12"/>
          </p:nvPr>
        </p:nvSpPr>
        <p:spPr/>
        <p:txBody>
          <a:bodyPr/>
          <a:lstStyle>
            <a:lvl1pPr>
              <a:defRPr/>
            </a:lvl1pPr>
          </a:lstStyle>
          <a:p>
            <a:fld id="{0C2FE53E-628E-4004-9068-9CC37E40FE59}" type="slidenum">
              <a:rPr lang="en-GB" altLang="en-US"/>
              <a:pPr/>
              <a:t>‹#›</a:t>
            </a:fld>
            <a:endParaRPr lang="en-GB" altLang="en-US"/>
          </a:p>
        </p:txBody>
      </p:sp>
    </p:spTree>
    <p:extLst>
      <p:ext uri="{BB962C8B-B14F-4D97-AF65-F5344CB8AC3E}">
        <p14:creationId xmlns:p14="http://schemas.microsoft.com/office/powerpoint/2010/main" val="171707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634ED5-692F-44E6-AE30-14604649AC09}"/>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F6945ADE-711C-48FD-9B59-F1AAE9A6D35C}"/>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933CA38A-C988-4A41-A24C-7D9C2FBC2985}"/>
              </a:ext>
            </a:extLst>
          </p:cNvPr>
          <p:cNvSpPr>
            <a:spLocks noGrp="1"/>
          </p:cNvSpPr>
          <p:nvPr>
            <p:ph type="sldNum" sz="quarter" idx="12"/>
          </p:nvPr>
        </p:nvSpPr>
        <p:spPr/>
        <p:txBody>
          <a:bodyPr/>
          <a:lstStyle>
            <a:lvl1pPr>
              <a:defRPr/>
            </a:lvl1pPr>
          </a:lstStyle>
          <a:p>
            <a:fld id="{F0CAEC61-8A35-4DA4-8BCA-AD36EF748E33}" type="slidenum">
              <a:rPr lang="en-GB" altLang="en-US"/>
              <a:pPr/>
              <a:t>‹#›</a:t>
            </a:fld>
            <a:endParaRPr lang="en-GB" altLang="en-US"/>
          </a:p>
        </p:txBody>
      </p:sp>
    </p:spTree>
    <p:extLst>
      <p:ext uri="{BB962C8B-B14F-4D97-AF65-F5344CB8AC3E}">
        <p14:creationId xmlns:p14="http://schemas.microsoft.com/office/powerpoint/2010/main" val="345590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95E7-9290-4641-A35A-EBF7C1F240E0}"/>
              </a:ext>
            </a:extLst>
          </p:cNvPr>
          <p:cNvSpPr>
            <a:spLocks noGrp="1"/>
          </p:cNvSpPr>
          <p:nvPr>
            <p:ph type="title"/>
          </p:nvPr>
        </p:nvSpPr>
        <p:spPr>
          <a:xfrm>
            <a:off x="2060575" y="1344613"/>
            <a:ext cx="9650413" cy="4703762"/>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5902B9-1097-4FF8-80E8-E20AA996BEDD}"/>
              </a:ext>
            </a:extLst>
          </p:cNvPr>
          <p:cNvSpPr>
            <a:spLocks noGrp="1"/>
          </p:cNvSpPr>
          <p:nvPr>
            <p:ph idx="1"/>
          </p:nvPr>
        </p:nvSpPr>
        <p:spPr>
          <a:xfrm>
            <a:off x="12719050" y="2903538"/>
            <a:ext cx="15147925" cy="14328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262B01-DD61-4AF8-B4DD-978B9A7535BE}"/>
              </a:ext>
            </a:extLst>
          </p:cNvPr>
          <p:cNvSpPr>
            <a:spLocks noGrp="1"/>
          </p:cNvSpPr>
          <p:nvPr>
            <p:ph type="body" sz="half" idx="2"/>
          </p:nvPr>
        </p:nvSpPr>
        <p:spPr>
          <a:xfrm>
            <a:off x="2060575" y="6048375"/>
            <a:ext cx="9650413" cy="112061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58CC2-C4D2-4508-B069-074E3448CF14}"/>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4B37B1A2-1EC0-466D-ACD3-DFF054E6F0C7}"/>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6776B2F9-982B-4AB1-B98F-4205F66C7F0B}"/>
              </a:ext>
            </a:extLst>
          </p:cNvPr>
          <p:cNvSpPr>
            <a:spLocks noGrp="1"/>
          </p:cNvSpPr>
          <p:nvPr>
            <p:ph type="sldNum" sz="quarter" idx="12"/>
          </p:nvPr>
        </p:nvSpPr>
        <p:spPr/>
        <p:txBody>
          <a:bodyPr/>
          <a:lstStyle>
            <a:lvl1pPr>
              <a:defRPr/>
            </a:lvl1pPr>
          </a:lstStyle>
          <a:p>
            <a:fld id="{512CED88-AFE9-4378-8F69-4904DFA5DB29}" type="slidenum">
              <a:rPr lang="en-GB" altLang="en-US"/>
              <a:pPr/>
              <a:t>‹#›</a:t>
            </a:fld>
            <a:endParaRPr lang="en-GB" altLang="en-US"/>
          </a:p>
        </p:txBody>
      </p:sp>
    </p:spTree>
    <p:extLst>
      <p:ext uri="{BB962C8B-B14F-4D97-AF65-F5344CB8AC3E}">
        <p14:creationId xmlns:p14="http://schemas.microsoft.com/office/powerpoint/2010/main" val="31020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A739-695A-4322-B08D-CE64EBD740AC}"/>
              </a:ext>
            </a:extLst>
          </p:cNvPr>
          <p:cNvSpPr>
            <a:spLocks noGrp="1"/>
          </p:cNvSpPr>
          <p:nvPr>
            <p:ph type="title"/>
          </p:nvPr>
        </p:nvSpPr>
        <p:spPr>
          <a:xfrm>
            <a:off x="2060575" y="1344613"/>
            <a:ext cx="9650413" cy="4703762"/>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A5E1B7-24B6-43C2-88E6-57FCAB75F616}"/>
              </a:ext>
            </a:extLst>
          </p:cNvPr>
          <p:cNvSpPr>
            <a:spLocks noGrp="1"/>
          </p:cNvSpPr>
          <p:nvPr>
            <p:ph type="pic" idx="1"/>
          </p:nvPr>
        </p:nvSpPr>
        <p:spPr>
          <a:xfrm>
            <a:off x="12719050" y="2903538"/>
            <a:ext cx="15147925" cy="14328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00FD54-8F15-4383-96A7-7974FCA4F04D}"/>
              </a:ext>
            </a:extLst>
          </p:cNvPr>
          <p:cNvSpPr>
            <a:spLocks noGrp="1"/>
          </p:cNvSpPr>
          <p:nvPr>
            <p:ph type="body" sz="half" idx="2"/>
          </p:nvPr>
        </p:nvSpPr>
        <p:spPr>
          <a:xfrm>
            <a:off x="2060575" y="6048375"/>
            <a:ext cx="9650413" cy="112061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18B08C-AADD-4E64-8716-FC2D523E557B}"/>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A298A91E-5119-48C1-999B-ECF17A467F20}"/>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8665FA8B-78F6-4332-9544-CB6507CBA954}"/>
              </a:ext>
            </a:extLst>
          </p:cNvPr>
          <p:cNvSpPr>
            <a:spLocks noGrp="1"/>
          </p:cNvSpPr>
          <p:nvPr>
            <p:ph type="sldNum" sz="quarter" idx="12"/>
          </p:nvPr>
        </p:nvSpPr>
        <p:spPr/>
        <p:txBody>
          <a:bodyPr/>
          <a:lstStyle>
            <a:lvl1pPr>
              <a:defRPr/>
            </a:lvl1pPr>
          </a:lstStyle>
          <a:p>
            <a:fld id="{9612AD63-DB98-4031-80FB-3673CB802CF2}" type="slidenum">
              <a:rPr lang="en-GB" altLang="en-US"/>
              <a:pPr/>
              <a:t>‹#›</a:t>
            </a:fld>
            <a:endParaRPr lang="en-GB" altLang="en-US"/>
          </a:p>
        </p:txBody>
      </p:sp>
    </p:spTree>
    <p:extLst>
      <p:ext uri="{BB962C8B-B14F-4D97-AF65-F5344CB8AC3E}">
        <p14:creationId xmlns:p14="http://schemas.microsoft.com/office/powerpoint/2010/main" val="319772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01C133-FE23-4F94-B7AE-A8054DBA7159}"/>
              </a:ext>
            </a:extLst>
          </p:cNvPr>
          <p:cNvSpPr>
            <a:spLocks noGrp="1" noChangeArrowheads="1"/>
          </p:cNvSpPr>
          <p:nvPr>
            <p:ph type="title"/>
          </p:nvPr>
        </p:nvSpPr>
        <p:spPr bwMode="auto">
          <a:xfrm>
            <a:off x="1495425" y="808038"/>
            <a:ext cx="26928763" cy="336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6176" tIns="143088" rIns="286176" bIns="14308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F8098FDF-A2E0-4FB6-8970-6FFC6E5D30BE}"/>
              </a:ext>
            </a:extLst>
          </p:cNvPr>
          <p:cNvSpPr>
            <a:spLocks noGrp="1" noChangeArrowheads="1"/>
          </p:cNvSpPr>
          <p:nvPr>
            <p:ph type="body" idx="1"/>
          </p:nvPr>
        </p:nvSpPr>
        <p:spPr bwMode="auto">
          <a:xfrm>
            <a:off x="1495425" y="4705350"/>
            <a:ext cx="26928763" cy="133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6176" tIns="143088" rIns="286176" bIns="14308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7BCF9ABF-0375-4CB6-B225-1DA89FAE041A}"/>
              </a:ext>
            </a:extLst>
          </p:cNvPr>
          <p:cNvSpPr>
            <a:spLocks noGrp="1" noChangeArrowheads="1"/>
          </p:cNvSpPr>
          <p:nvPr>
            <p:ph type="dt" sz="half" idx="2"/>
          </p:nvPr>
        </p:nvSpPr>
        <p:spPr bwMode="auto">
          <a:xfrm>
            <a:off x="1495425" y="18361025"/>
            <a:ext cx="6983413"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6176" tIns="143088" rIns="286176" bIns="143088" numCol="1" anchor="t" anchorCtr="0" compatLnSpc="1">
            <a:prstTxWarp prst="textNoShape">
              <a:avLst/>
            </a:prstTxWarp>
          </a:bodyPr>
          <a:lstStyle>
            <a:lvl1pPr defTabSz="2862263">
              <a:defRPr sz="4400"/>
            </a:lvl1pPr>
          </a:lstStyle>
          <a:p>
            <a:endParaRPr lang="en-GB" altLang="en-US"/>
          </a:p>
        </p:txBody>
      </p:sp>
      <p:sp>
        <p:nvSpPr>
          <p:cNvPr id="1029" name="Rectangle 5">
            <a:extLst>
              <a:ext uri="{FF2B5EF4-FFF2-40B4-BE49-F238E27FC236}">
                <a16:creationId xmlns:a16="http://schemas.microsoft.com/office/drawing/2014/main" id="{7839F57D-D077-4F77-AD2C-745B02638B70}"/>
              </a:ext>
            </a:extLst>
          </p:cNvPr>
          <p:cNvSpPr>
            <a:spLocks noGrp="1" noChangeArrowheads="1"/>
          </p:cNvSpPr>
          <p:nvPr>
            <p:ph type="ftr" sz="quarter" idx="3"/>
          </p:nvPr>
        </p:nvSpPr>
        <p:spPr bwMode="auto">
          <a:xfrm>
            <a:off x="10221913" y="18361025"/>
            <a:ext cx="9475787"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6176" tIns="143088" rIns="286176" bIns="143088" numCol="1" anchor="t" anchorCtr="0" compatLnSpc="1">
            <a:prstTxWarp prst="textNoShape">
              <a:avLst/>
            </a:prstTxWarp>
          </a:bodyPr>
          <a:lstStyle>
            <a:lvl1pPr algn="ctr" defTabSz="2862263">
              <a:defRPr sz="4400"/>
            </a:lvl1pPr>
          </a:lstStyle>
          <a:p>
            <a:endParaRPr lang="en-GB" altLang="en-US"/>
          </a:p>
        </p:txBody>
      </p:sp>
      <p:sp>
        <p:nvSpPr>
          <p:cNvPr id="1030" name="Rectangle 6">
            <a:extLst>
              <a:ext uri="{FF2B5EF4-FFF2-40B4-BE49-F238E27FC236}">
                <a16:creationId xmlns:a16="http://schemas.microsoft.com/office/drawing/2014/main" id="{6F989AEB-1A77-4811-9E8B-2B8DF8EEB170}"/>
              </a:ext>
            </a:extLst>
          </p:cNvPr>
          <p:cNvSpPr>
            <a:spLocks noGrp="1" noChangeArrowheads="1"/>
          </p:cNvSpPr>
          <p:nvPr>
            <p:ph type="sldNum" sz="quarter" idx="4"/>
          </p:nvPr>
        </p:nvSpPr>
        <p:spPr bwMode="auto">
          <a:xfrm>
            <a:off x="21440775" y="18361025"/>
            <a:ext cx="6983413"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86176" tIns="143088" rIns="286176" bIns="143088" numCol="1" anchor="t" anchorCtr="0" compatLnSpc="1">
            <a:prstTxWarp prst="textNoShape">
              <a:avLst/>
            </a:prstTxWarp>
          </a:bodyPr>
          <a:lstStyle>
            <a:lvl1pPr algn="r" defTabSz="2862263">
              <a:defRPr sz="4400"/>
            </a:lvl1pPr>
          </a:lstStyle>
          <a:p>
            <a:fld id="{C537CD90-DE8E-4272-999B-582C0D4ABABD}"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62263" rtl="0" fontAlgn="base">
        <a:spcBef>
          <a:spcPct val="0"/>
        </a:spcBef>
        <a:spcAft>
          <a:spcPct val="0"/>
        </a:spcAft>
        <a:defRPr sz="13800" kern="1200">
          <a:solidFill>
            <a:schemeClr val="tx2"/>
          </a:solidFill>
          <a:latin typeface="+mj-lt"/>
          <a:ea typeface="+mj-ea"/>
          <a:cs typeface="+mj-cs"/>
        </a:defRPr>
      </a:lvl1pPr>
      <a:lvl2pPr algn="ctr" defTabSz="2862263" rtl="0" fontAlgn="base">
        <a:spcBef>
          <a:spcPct val="0"/>
        </a:spcBef>
        <a:spcAft>
          <a:spcPct val="0"/>
        </a:spcAft>
        <a:defRPr sz="13800">
          <a:solidFill>
            <a:schemeClr val="tx2"/>
          </a:solidFill>
          <a:latin typeface="Arial" panose="020B0604020202020204" pitchFamily="34" charset="0"/>
          <a:cs typeface="Arial" panose="020B0604020202020204" pitchFamily="34" charset="0"/>
        </a:defRPr>
      </a:lvl2pPr>
      <a:lvl3pPr algn="ctr" defTabSz="2862263" rtl="0" fontAlgn="base">
        <a:spcBef>
          <a:spcPct val="0"/>
        </a:spcBef>
        <a:spcAft>
          <a:spcPct val="0"/>
        </a:spcAft>
        <a:defRPr sz="13800">
          <a:solidFill>
            <a:schemeClr val="tx2"/>
          </a:solidFill>
          <a:latin typeface="Arial" panose="020B0604020202020204" pitchFamily="34" charset="0"/>
          <a:cs typeface="Arial" panose="020B0604020202020204" pitchFamily="34" charset="0"/>
        </a:defRPr>
      </a:lvl3pPr>
      <a:lvl4pPr algn="ctr" defTabSz="2862263" rtl="0" fontAlgn="base">
        <a:spcBef>
          <a:spcPct val="0"/>
        </a:spcBef>
        <a:spcAft>
          <a:spcPct val="0"/>
        </a:spcAft>
        <a:defRPr sz="13800">
          <a:solidFill>
            <a:schemeClr val="tx2"/>
          </a:solidFill>
          <a:latin typeface="Arial" panose="020B0604020202020204" pitchFamily="34" charset="0"/>
          <a:cs typeface="Arial" panose="020B0604020202020204" pitchFamily="34" charset="0"/>
        </a:defRPr>
      </a:lvl4pPr>
      <a:lvl5pPr algn="ctr" defTabSz="2862263" rtl="0" fontAlgn="base">
        <a:spcBef>
          <a:spcPct val="0"/>
        </a:spcBef>
        <a:spcAft>
          <a:spcPct val="0"/>
        </a:spcAft>
        <a:defRPr sz="13800">
          <a:solidFill>
            <a:schemeClr val="tx2"/>
          </a:solidFill>
          <a:latin typeface="Arial" panose="020B0604020202020204" pitchFamily="34" charset="0"/>
          <a:cs typeface="Arial" panose="020B0604020202020204" pitchFamily="34" charset="0"/>
        </a:defRPr>
      </a:lvl5pPr>
      <a:lvl6pPr marL="457200" algn="ctr" defTabSz="2862263" rtl="0" fontAlgn="base">
        <a:spcBef>
          <a:spcPct val="0"/>
        </a:spcBef>
        <a:spcAft>
          <a:spcPct val="0"/>
        </a:spcAft>
        <a:defRPr sz="13800">
          <a:solidFill>
            <a:schemeClr val="tx2"/>
          </a:solidFill>
          <a:latin typeface="Arial" panose="020B0604020202020204" pitchFamily="34" charset="0"/>
          <a:cs typeface="Arial" panose="020B0604020202020204" pitchFamily="34" charset="0"/>
        </a:defRPr>
      </a:lvl6pPr>
      <a:lvl7pPr marL="914400" algn="ctr" defTabSz="2862263" rtl="0" fontAlgn="base">
        <a:spcBef>
          <a:spcPct val="0"/>
        </a:spcBef>
        <a:spcAft>
          <a:spcPct val="0"/>
        </a:spcAft>
        <a:defRPr sz="13800">
          <a:solidFill>
            <a:schemeClr val="tx2"/>
          </a:solidFill>
          <a:latin typeface="Arial" panose="020B0604020202020204" pitchFamily="34" charset="0"/>
          <a:cs typeface="Arial" panose="020B0604020202020204" pitchFamily="34" charset="0"/>
        </a:defRPr>
      </a:lvl7pPr>
      <a:lvl8pPr marL="1371600" algn="ctr" defTabSz="2862263" rtl="0" fontAlgn="base">
        <a:spcBef>
          <a:spcPct val="0"/>
        </a:spcBef>
        <a:spcAft>
          <a:spcPct val="0"/>
        </a:spcAft>
        <a:defRPr sz="13800">
          <a:solidFill>
            <a:schemeClr val="tx2"/>
          </a:solidFill>
          <a:latin typeface="Arial" panose="020B0604020202020204" pitchFamily="34" charset="0"/>
          <a:cs typeface="Arial" panose="020B0604020202020204" pitchFamily="34" charset="0"/>
        </a:defRPr>
      </a:lvl8pPr>
      <a:lvl9pPr marL="1828800" algn="ctr" defTabSz="2862263" rtl="0" fontAlgn="base">
        <a:spcBef>
          <a:spcPct val="0"/>
        </a:spcBef>
        <a:spcAft>
          <a:spcPct val="0"/>
        </a:spcAft>
        <a:defRPr sz="13800">
          <a:solidFill>
            <a:schemeClr val="tx2"/>
          </a:solidFill>
          <a:latin typeface="Arial" panose="020B0604020202020204" pitchFamily="34" charset="0"/>
          <a:cs typeface="Arial" panose="020B0604020202020204" pitchFamily="34" charset="0"/>
        </a:defRPr>
      </a:lvl9pPr>
    </p:titleStyle>
    <p:bodyStyle>
      <a:lvl1pPr marL="1073150" indent="-1073150" algn="l" defTabSz="2862263" rtl="0" fontAlgn="base">
        <a:spcBef>
          <a:spcPct val="20000"/>
        </a:spcBef>
        <a:spcAft>
          <a:spcPct val="0"/>
        </a:spcAft>
        <a:buChar char="•"/>
        <a:defRPr sz="10000" kern="1200">
          <a:solidFill>
            <a:schemeClr val="tx1"/>
          </a:solidFill>
          <a:latin typeface="+mn-lt"/>
          <a:ea typeface="+mn-ea"/>
          <a:cs typeface="+mn-cs"/>
        </a:defRPr>
      </a:lvl1pPr>
      <a:lvl2pPr marL="2325688" indent="-895350" algn="l" defTabSz="2862263" rtl="0" fontAlgn="base">
        <a:spcBef>
          <a:spcPct val="20000"/>
        </a:spcBef>
        <a:spcAft>
          <a:spcPct val="0"/>
        </a:spcAft>
        <a:buChar char="–"/>
        <a:defRPr sz="8800" kern="1200">
          <a:solidFill>
            <a:schemeClr val="tx1"/>
          </a:solidFill>
          <a:latin typeface="+mn-lt"/>
          <a:ea typeface="+mn-ea"/>
          <a:cs typeface="+mn-cs"/>
        </a:defRPr>
      </a:lvl2pPr>
      <a:lvl3pPr marL="3576638" indent="-714375" algn="l" defTabSz="2862263" rtl="0" fontAlgn="base">
        <a:spcBef>
          <a:spcPct val="20000"/>
        </a:spcBef>
        <a:spcAft>
          <a:spcPct val="0"/>
        </a:spcAft>
        <a:buChar char="•"/>
        <a:defRPr sz="7500" kern="1200">
          <a:solidFill>
            <a:schemeClr val="tx1"/>
          </a:solidFill>
          <a:latin typeface="+mn-lt"/>
          <a:ea typeface="+mn-ea"/>
          <a:cs typeface="+mn-cs"/>
        </a:defRPr>
      </a:lvl3pPr>
      <a:lvl4pPr marL="5008563" indent="-715963" algn="l" defTabSz="2862263" rtl="0" fontAlgn="base">
        <a:spcBef>
          <a:spcPct val="20000"/>
        </a:spcBef>
        <a:spcAft>
          <a:spcPct val="0"/>
        </a:spcAft>
        <a:buChar char="–"/>
        <a:defRPr sz="6200" kern="1200">
          <a:solidFill>
            <a:schemeClr val="tx1"/>
          </a:solidFill>
          <a:latin typeface="+mn-lt"/>
          <a:ea typeface="+mn-ea"/>
          <a:cs typeface="+mn-cs"/>
        </a:defRPr>
      </a:lvl4pPr>
      <a:lvl5pPr marL="6438900" indent="-714375" algn="l" defTabSz="2862263" rtl="0" fontAlgn="base">
        <a:spcBef>
          <a:spcPct val="20000"/>
        </a:spcBef>
        <a:spcAft>
          <a:spcPct val="0"/>
        </a:spcAft>
        <a:buChar char="»"/>
        <a:defRPr sz="6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281404-9F01-BC6A-7EF2-40D1D6196D9D}"/>
              </a:ext>
            </a:extLst>
          </p:cNvPr>
          <p:cNvSpPr txBox="1"/>
          <p:nvPr/>
        </p:nvSpPr>
        <p:spPr>
          <a:xfrm>
            <a:off x="6552872" y="720379"/>
            <a:ext cx="17983998" cy="1138773"/>
          </a:xfrm>
          <a:prstGeom prst="rect">
            <a:avLst/>
          </a:prstGeom>
          <a:solidFill>
            <a:srgbClr val="FFE4D1"/>
          </a:solidFill>
          <a:ln w="76200">
            <a:solidFill>
              <a:srgbClr val="C04E00"/>
            </a:solidFill>
          </a:ln>
        </p:spPr>
        <p:txBody>
          <a:bodyPr wrap="square" rtlCol="0">
            <a:spAutoFit/>
          </a:bodyPr>
          <a:lstStyle/>
          <a:p>
            <a:pPr algn="ctr"/>
            <a:r>
              <a:rPr lang="en-GB" sz="3600" b="1" dirty="0">
                <a:effectLst/>
                <a:latin typeface="Calibri" panose="020F0502020204030204" pitchFamily="34" charset="0"/>
                <a:ea typeface="Calibri" panose="020F0502020204030204" pitchFamily="34" charset="0"/>
                <a:cs typeface="Times New Roman" panose="02020603050405020304" pitchFamily="18" charset="0"/>
              </a:rPr>
              <a:t>Do captive-bred bearded dragons prefer to use burrows or the huts used in their enclosures?</a:t>
            </a:r>
          </a:p>
          <a:p>
            <a:pPr algn="ctr"/>
            <a:r>
              <a:rPr lang="en-GB" sz="3200" dirty="0">
                <a:latin typeface="Calibri" panose="020F0502020204030204" pitchFamily="34" charset="0"/>
                <a:ea typeface="Calibri" panose="020F0502020204030204" pitchFamily="34" charset="0"/>
                <a:cs typeface="Times New Roman" panose="02020603050405020304" pitchFamily="18" charset="0"/>
              </a:rPr>
              <a:t>Abigail Thorley, BSc Hons Applied Behavioural Science and Welfare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B513CC9-3A53-C81B-00D0-63E181A59925}"/>
              </a:ext>
            </a:extLst>
          </p:cNvPr>
          <p:cNvSpPr txBox="1"/>
          <p:nvPr/>
        </p:nvSpPr>
        <p:spPr>
          <a:xfrm>
            <a:off x="321306" y="2307155"/>
            <a:ext cx="6527825" cy="11295400"/>
          </a:xfrm>
          <a:prstGeom prst="rect">
            <a:avLst/>
          </a:prstGeom>
          <a:solidFill>
            <a:srgbClr val="FFE4D1"/>
          </a:solidFill>
          <a:ln w="57150">
            <a:solidFill>
              <a:srgbClr val="C04E00"/>
            </a:solidFill>
          </a:ln>
        </p:spPr>
        <p:txBody>
          <a:bodyPr wrap="square" rtlCol="0">
            <a:spAutoFit/>
          </a:bodyPr>
          <a:lstStyle/>
          <a:p>
            <a:r>
              <a:rPr lang="en-GB" sz="3200" b="1" dirty="0"/>
              <a:t>Introduction</a:t>
            </a:r>
          </a:p>
          <a:p>
            <a:pPr algn="just"/>
            <a:r>
              <a:rPr lang="en-GB" sz="2400" dirty="0"/>
              <a:t>The central bearded dragon (</a:t>
            </a:r>
            <a:r>
              <a:rPr lang="en-GB" sz="2400" dirty="0" err="1"/>
              <a:t>Pongona</a:t>
            </a:r>
            <a:r>
              <a:rPr lang="en-GB" sz="2400" dirty="0"/>
              <a:t> </a:t>
            </a:r>
            <a:r>
              <a:rPr lang="en-GB" sz="2400" dirty="0" err="1"/>
              <a:t>vitticeps</a:t>
            </a:r>
            <a:r>
              <a:rPr lang="en-GB" sz="2400" dirty="0"/>
              <a:t>) is the most common species of bearded dragon in captivity and is becoming increasingly popular as a pet (Stahl, 1999). Found in desert conditions, bearded dragons have been known to construct burrows in the wild to control their body temperature, hide from predators, and as shelter during the warmer months (Howard, 2022).</a:t>
            </a:r>
          </a:p>
          <a:p>
            <a:pPr algn="just"/>
            <a:r>
              <a:rPr lang="en-GB" sz="2400" dirty="0"/>
              <a:t>	Bearded dragons may exhibit stress related behaviours if they are not provided with the proper environment that corresponds to their wild habitat (</a:t>
            </a:r>
            <a:r>
              <a:rPr lang="en-GB" sz="2400" dirty="0" err="1"/>
              <a:t>Carlstead</a:t>
            </a:r>
            <a:r>
              <a:rPr lang="en-GB" sz="2400" dirty="0"/>
              <a:t> &amp; Shepherdson, 2000). Common stress related behaviours seen in the bearded dragon are head bobbing, pacing and puffing up. Head bobbing is performed by these animals either during mating season or when they are feeling threatened (</a:t>
            </a:r>
            <a:r>
              <a:rPr lang="en-GB" sz="2400" dirty="0" err="1"/>
              <a:t>Vosjoli</a:t>
            </a:r>
            <a:r>
              <a:rPr lang="en-GB" sz="2400" dirty="0"/>
              <a:t> et al, 2001). Pacing, as with a lot of captive animals, is considered a stereotypic behaviour as it has no apparent goal and is often used as a way for an animal to cope with their environment (Rose, Nash &amp; Riley, 2017). Puffing up is when the bearded dragon’s body becomes enlarged and the spikes running along their body and throat become more prominent, and has been shown when they are feeling unsafe and need to defend themselves (Green, 2009).</a:t>
            </a:r>
          </a:p>
        </p:txBody>
      </p:sp>
      <p:sp>
        <p:nvSpPr>
          <p:cNvPr id="7" name="TextBox 6">
            <a:extLst>
              <a:ext uri="{FF2B5EF4-FFF2-40B4-BE49-F238E27FC236}">
                <a16:creationId xmlns:a16="http://schemas.microsoft.com/office/drawing/2014/main" id="{042273AC-AAC1-CF17-4946-00F514FE94C2}"/>
              </a:ext>
            </a:extLst>
          </p:cNvPr>
          <p:cNvSpPr txBox="1"/>
          <p:nvPr/>
        </p:nvSpPr>
        <p:spPr>
          <a:xfrm>
            <a:off x="16261398" y="2194852"/>
            <a:ext cx="6030076" cy="17697152"/>
          </a:xfrm>
          <a:prstGeom prst="rect">
            <a:avLst/>
          </a:prstGeom>
          <a:solidFill>
            <a:srgbClr val="FFE4D1"/>
          </a:solidFill>
          <a:ln w="57150">
            <a:solidFill>
              <a:srgbClr val="C04E00"/>
            </a:solidFill>
          </a:ln>
        </p:spPr>
        <p:txBody>
          <a:bodyPr wrap="square" rtlCol="0">
            <a:spAutoFit/>
          </a:bodyPr>
          <a:lstStyle/>
          <a:p>
            <a:r>
              <a:rPr lang="en-GB" sz="3200" b="1" dirty="0"/>
              <a:t>Results so far</a:t>
            </a:r>
          </a:p>
          <a:p>
            <a:pPr algn="just"/>
            <a:r>
              <a:rPr lang="en-GB" sz="2400" dirty="0"/>
              <a:t>The data collection has only been fully completed and analysed for two out of the four weeks of the project, so the results shown below are from just two of the bearded dragons instead of four. This gives an idea of what the final results will look like.</a:t>
            </a:r>
          </a:p>
          <a:p>
            <a:endParaRPr lang="en-GB" sz="8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pPr algn="just"/>
            <a:r>
              <a:rPr lang="en-GB" sz="2400" dirty="0"/>
              <a:t>From </a:t>
            </a:r>
            <a:r>
              <a:rPr lang="en-GB" sz="2400" i="1" dirty="0"/>
              <a:t>Fig 3</a:t>
            </a:r>
            <a:r>
              <a:rPr lang="en-GB" sz="2400" dirty="0"/>
              <a:t> it is shown that the bearded dragons spent more time on average in/on the burrow compared to the hut in the vivarium. However for all of the behaviour observations the bearded dragons were not seen going into the burrow or hut once, just basking on top of them. </a:t>
            </a:r>
          </a:p>
          <a:p>
            <a:pPr algn="just"/>
            <a:r>
              <a:rPr lang="en-GB" sz="2400" dirty="0"/>
              <a:t>	As seen in </a:t>
            </a:r>
            <a:r>
              <a:rPr lang="en-GB" sz="2400" i="1" dirty="0"/>
              <a:t>Fig 4</a:t>
            </a:r>
            <a:r>
              <a:rPr lang="en-GB" sz="2400" dirty="0"/>
              <a:t> the bearded dragons showed more stress related behaviours in the vivarium with just the huts compared to the vivarium with the burrow and a hut.</a:t>
            </a:r>
          </a:p>
        </p:txBody>
      </p:sp>
      <p:sp>
        <p:nvSpPr>
          <p:cNvPr id="8" name="TextBox 7">
            <a:extLst>
              <a:ext uri="{FF2B5EF4-FFF2-40B4-BE49-F238E27FC236}">
                <a16:creationId xmlns:a16="http://schemas.microsoft.com/office/drawing/2014/main" id="{51D73F9E-20E4-3BD8-6788-87DAA71BB096}"/>
              </a:ext>
            </a:extLst>
          </p:cNvPr>
          <p:cNvSpPr txBox="1"/>
          <p:nvPr/>
        </p:nvSpPr>
        <p:spPr>
          <a:xfrm>
            <a:off x="22704177" y="2194852"/>
            <a:ext cx="6845386" cy="11295400"/>
          </a:xfrm>
          <a:prstGeom prst="rect">
            <a:avLst/>
          </a:prstGeom>
          <a:solidFill>
            <a:srgbClr val="FFE4D1"/>
          </a:solidFill>
          <a:ln w="57150">
            <a:solidFill>
              <a:srgbClr val="C04E00"/>
            </a:solidFill>
          </a:ln>
        </p:spPr>
        <p:txBody>
          <a:bodyPr wrap="square" rtlCol="0">
            <a:spAutoFit/>
          </a:bodyPr>
          <a:lstStyle/>
          <a:p>
            <a:r>
              <a:rPr lang="en-GB" sz="3200" b="1" dirty="0"/>
              <a:t>Discussion</a:t>
            </a:r>
          </a:p>
          <a:p>
            <a:pPr algn="just"/>
            <a:r>
              <a:rPr lang="en-GB" sz="2400" dirty="0"/>
              <a:t>Since the data collection has only been fully completed and analysed for two out of the four weeks of the project the overall results could be significantly different. The two bearded dragons used in the second half of data collection are females, whereas these are males. This could affect the results as females and males have been known to behave differently.</a:t>
            </a:r>
          </a:p>
          <a:p>
            <a:pPr algn="just"/>
            <a:r>
              <a:rPr lang="en-GB" sz="2400" dirty="0"/>
              <a:t>	Even though the bearded dragons weren’t seen going into the burrow during the behaviour observations, they still used the burrows for basking more than the huts. </a:t>
            </a:r>
          </a:p>
          <a:p>
            <a:pPr algn="just"/>
            <a:r>
              <a:rPr lang="en-GB" sz="2400" dirty="0"/>
              <a:t>	The </a:t>
            </a:r>
            <a:r>
              <a:rPr lang="el-GR" sz="2400" dirty="0"/>
              <a:t>χ2</a:t>
            </a:r>
            <a:r>
              <a:rPr lang="en-GB" sz="2400" dirty="0"/>
              <a:t> goodness of fit test on the results from </a:t>
            </a:r>
            <a:r>
              <a:rPr lang="en-GB" sz="2400" i="1" dirty="0"/>
              <a:t>Fig 3</a:t>
            </a:r>
            <a:r>
              <a:rPr lang="en-GB" sz="2400" dirty="0"/>
              <a:t> resulted in a </a:t>
            </a:r>
            <a:r>
              <a:rPr lang="el-GR" sz="2400" dirty="0"/>
              <a:t>χ2</a:t>
            </a:r>
            <a:r>
              <a:rPr lang="en-GB" sz="2400" dirty="0"/>
              <a:t> value of 22569.96, which was extremely high in relation to the chi squared distribution table and showed a very significant difference. The </a:t>
            </a:r>
            <a:r>
              <a:rPr lang="el-GR" sz="2400" dirty="0"/>
              <a:t>χ2</a:t>
            </a:r>
            <a:r>
              <a:rPr lang="en-GB" sz="2400" dirty="0"/>
              <a:t> goodness of fit test performed on the results from </a:t>
            </a:r>
            <a:r>
              <a:rPr lang="en-GB" sz="2400" i="1" dirty="0"/>
              <a:t>Fig 4</a:t>
            </a:r>
            <a:r>
              <a:rPr lang="en-GB" sz="2400" dirty="0"/>
              <a:t> came back with a </a:t>
            </a:r>
            <a:r>
              <a:rPr lang="el-GR" sz="2400" dirty="0"/>
              <a:t>χ2</a:t>
            </a:r>
            <a:r>
              <a:rPr lang="en-GB" sz="2400" dirty="0"/>
              <a:t> value of 376.42, which is still very high and therefore shows the significant difference</a:t>
            </a:r>
          </a:p>
          <a:p>
            <a:pPr algn="just"/>
            <a:r>
              <a:rPr lang="en-GB" sz="2400" dirty="0"/>
              <a:t>	This statistical analysis of the data therefore rejects both the null hypothesises that the bearded dragons would not have a preference of hut type, and there is not difference in the amount of stress related behaviours exhibited in the different vivarium types. This could mean that more captive bearded dragons should be provided with a burrow to reduce stress in these animals.</a:t>
            </a:r>
          </a:p>
        </p:txBody>
      </p:sp>
      <p:sp>
        <p:nvSpPr>
          <p:cNvPr id="9" name="TextBox 8">
            <a:extLst>
              <a:ext uri="{FF2B5EF4-FFF2-40B4-BE49-F238E27FC236}">
                <a16:creationId xmlns:a16="http://schemas.microsoft.com/office/drawing/2014/main" id="{5FB4C9F1-8756-CC6A-38D4-BF5F237C960A}"/>
              </a:ext>
            </a:extLst>
          </p:cNvPr>
          <p:cNvSpPr txBox="1"/>
          <p:nvPr/>
        </p:nvSpPr>
        <p:spPr>
          <a:xfrm>
            <a:off x="22715390" y="16568017"/>
            <a:ext cx="6940844" cy="3323987"/>
          </a:xfrm>
          <a:prstGeom prst="rect">
            <a:avLst/>
          </a:prstGeom>
          <a:solidFill>
            <a:srgbClr val="FFE4D1"/>
          </a:solidFill>
          <a:ln w="57150">
            <a:solidFill>
              <a:srgbClr val="C04E00"/>
            </a:solidFill>
          </a:ln>
        </p:spPr>
        <p:txBody>
          <a:bodyPr wrap="square" rtlCol="0">
            <a:spAutoFit/>
          </a:bodyPr>
          <a:lstStyle/>
          <a:p>
            <a:r>
              <a:rPr lang="en-GB" sz="1400" b="1" dirty="0"/>
              <a:t>References</a:t>
            </a:r>
          </a:p>
          <a:p>
            <a:pPr marL="285750" indent="-285750">
              <a:buFont typeface="Arial" panose="020B0604020202020204" pitchFamily="34" charset="0"/>
              <a:buChar char="•"/>
            </a:pPr>
            <a:r>
              <a:rPr lang="en-GB" sz="1400" dirty="0" err="1"/>
              <a:t>Carlstead</a:t>
            </a:r>
            <a:r>
              <a:rPr lang="en-GB" sz="1400" dirty="0"/>
              <a:t>, K. and Shepherdson, D. (2000) Alleviating stress in zoo animals with environmental enrichment. The biology of animal stress: basic principles and implications for animal welfare. Wallingford UK: Cabi Publishing</a:t>
            </a:r>
          </a:p>
          <a:p>
            <a:pPr marL="285750" indent="-285750">
              <a:buFont typeface="Arial" panose="020B0604020202020204" pitchFamily="34" charset="0"/>
              <a:buChar char="•"/>
            </a:pPr>
            <a:r>
              <a:rPr lang="en-GB" sz="1400" dirty="0"/>
              <a:t>Green, D. (2009) Keeping Bearded Dragons. ABK Publications</a:t>
            </a:r>
          </a:p>
          <a:p>
            <a:pPr marL="285750" indent="-285750">
              <a:buFont typeface="Arial" panose="020B0604020202020204" pitchFamily="34" charset="0"/>
              <a:buChar char="•"/>
            </a:pPr>
            <a:r>
              <a:rPr lang="en-GB" sz="1400" dirty="0"/>
              <a:t>Howard, J. (2022) ‘Seasons in the sun: Bearded Dragons in the Wild’. AHH/BHS Drayton Manor Conference 2022. 12 March. Tamworth</a:t>
            </a:r>
          </a:p>
          <a:p>
            <a:pPr marL="285750" indent="-285750">
              <a:buFont typeface="Arial" panose="020B0604020202020204" pitchFamily="34" charset="0"/>
              <a:buChar char="•"/>
            </a:pPr>
            <a:r>
              <a:rPr lang="en-GB" sz="1400" dirty="0"/>
              <a:t>Rose, P. Nash, S. and Riley, L. (2017) ‘To pace or not to pace? A review of what abnormal repetitive </a:t>
            </a:r>
            <a:r>
              <a:rPr lang="en-GB" sz="1400" dirty="0" err="1"/>
              <a:t>behavior</a:t>
            </a:r>
            <a:r>
              <a:rPr lang="en-GB" sz="1400" dirty="0"/>
              <a:t> tells us about zoo animal management’ Journal of Veterinary Behaviour, vol. 20, p. 11-21</a:t>
            </a:r>
          </a:p>
          <a:p>
            <a:pPr marL="285750" indent="-285750">
              <a:buFont typeface="Arial" panose="020B0604020202020204" pitchFamily="34" charset="0"/>
              <a:buChar char="•"/>
            </a:pPr>
            <a:r>
              <a:rPr lang="en-GB" sz="1400" dirty="0"/>
              <a:t>Stahl, S. (1999) ‘General Husbandry and Captive Propagation of Bearded Dragons’ Bulletin of the Association of Reptilian and Amphibian Veterinarians, vol. 9, p. 12-17</a:t>
            </a:r>
          </a:p>
          <a:p>
            <a:pPr marL="285750" indent="-285750">
              <a:buFont typeface="Arial" panose="020B0604020202020204" pitchFamily="34" charset="0"/>
              <a:buChar char="•"/>
            </a:pPr>
            <a:r>
              <a:rPr lang="en-GB" sz="1400" dirty="0" err="1"/>
              <a:t>Vosjoli</a:t>
            </a:r>
            <a:r>
              <a:rPr lang="en-GB" sz="1400" dirty="0"/>
              <a:t>, P. Mailloux, R. Donoghue, S. Klingenberg, R. and Cole J. (2001) The Bearded Dragon Manual. California: Advanced Vivarium Systems</a:t>
            </a:r>
          </a:p>
        </p:txBody>
      </p:sp>
      <p:grpSp>
        <p:nvGrpSpPr>
          <p:cNvPr id="21" name="Group 20">
            <a:extLst>
              <a:ext uri="{FF2B5EF4-FFF2-40B4-BE49-F238E27FC236}">
                <a16:creationId xmlns:a16="http://schemas.microsoft.com/office/drawing/2014/main" id="{AB6D1B0B-8E91-B4AF-62F5-9DBCEAFE6767}"/>
              </a:ext>
            </a:extLst>
          </p:cNvPr>
          <p:cNvGrpSpPr/>
          <p:nvPr/>
        </p:nvGrpSpPr>
        <p:grpSpPr>
          <a:xfrm>
            <a:off x="7251889" y="2194852"/>
            <a:ext cx="8576734" cy="17881818"/>
            <a:chOff x="1545657" y="2851880"/>
            <a:chExt cx="8576734" cy="17881818"/>
          </a:xfrm>
        </p:grpSpPr>
        <p:sp>
          <p:nvSpPr>
            <p:cNvPr id="6" name="TextBox 5">
              <a:extLst>
                <a:ext uri="{FF2B5EF4-FFF2-40B4-BE49-F238E27FC236}">
                  <a16:creationId xmlns:a16="http://schemas.microsoft.com/office/drawing/2014/main" id="{245A771F-D86E-3DED-0A3B-BF3D76DC4941}"/>
                </a:ext>
              </a:extLst>
            </p:cNvPr>
            <p:cNvSpPr txBox="1"/>
            <p:nvPr/>
          </p:nvSpPr>
          <p:spPr>
            <a:xfrm>
              <a:off x="1545657" y="2851880"/>
              <a:ext cx="8576734" cy="17881818"/>
            </a:xfrm>
            <a:prstGeom prst="rect">
              <a:avLst/>
            </a:prstGeom>
            <a:solidFill>
              <a:srgbClr val="FFE4D1"/>
            </a:solidFill>
            <a:ln w="57150">
              <a:solidFill>
                <a:srgbClr val="C04E00"/>
              </a:solidFill>
            </a:ln>
          </p:spPr>
          <p:txBody>
            <a:bodyPr wrap="square" rtlCol="0">
              <a:spAutoFit/>
            </a:bodyPr>
            <a:lstStyle/>
            <a:p>
              <a:r>
                <a:rPr lang="en-GB" sz="3200" b="1" dirty="0"/>
                <a:t>Materials and method</a:t>
              </a:r>
            </a:p>
            <a:p>
              <a:pPr algn="just"/>
              <a:r>
                <a:rPr lang="en-GB" sz="2400" dirty="0"/>
                <a:t>Two vivariums were selected to observe the bearded dragons in that could be altered to specific requirements. Both vivariums had the same materials of excavator clay and styrofoam used for the substrate. The vivariums were set up with one having a burrow (with the dimensions of length 28cm, width 46cm, and maximum height 11cm) that goes slightly underground. </a:t>
              </a:r>
            </a:p>
            <a:p>
              <a:pPr algn="just"/>
              <a:r>
                <a:rPr lang="en-GB" sz="2400" dirty="0"/>
                <a:t>	The base layer for the substrate was styrofoam sheets then a layer of excavator clay mix was spread on top. For the vivarium with the burrow the styrofoam was carved and constructed using the excavator clay as adhesive so that the burrow appeared to go underground. The roof of the burrow was higher than the rest of the terrain to provide a raised platform to bask upon. For the vivarium without the burrow the Styrofoam sheets were slotted horizontally at the base and the excavator clay was layered on top. Video cameras were installed to give a bird’s eye view of both the vivariums. The vivariums were set up as shown in </a:t>
              </a:r>
              <a:r>
                <a:rPr lang="en-GB" sz="2400" i="1" dirty="0"/>
                <a:t>Fig 1</a:t>
              </a:r>
              <a:r>
                <a:rPr lang="en-GB" sz="2400" dirty="0"/>
                <a:t> and </a:t>
              </a:r>
              <a:r>
                <a:rPr lang="en-GB" sz="2400" i="1" dirty="0"/>
                <a:t>Fig 2</a:t>
              </a:r>
              <a:r>
                <a:rPr lang="en-GB" sz="2400" dirty="0"/>
                <a:t>:</a:t>
              </a:r>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000" dirty="0"/>
            </a:p>
            <a:p>
              <a:pPr algn="just"/>
              <a:r>
                <a:rPr lang="en-GB" sz="2400" dirty="0"/>
                <a:t>	The heat lamp was positioned in the centre of the vivariums and set so the basking temperature of the climbing enrichment was recorded at 41°C for its warmest area (+/- 0.5°C). The huts and burrow were 38°C but had to be of the same temperatures to each other.</a:t>
              </a:r>
            </a:p>
            <a:p>
              <a:pPr algn="just"/>
              <a:r>
                <a:rPr lang="en-GB" sz="2400" dirty="0"/>
                <a:t>	4 adult bearded dragons were selected and each spent a week in both the vivariums. Behaviour observations using the focal sampling method were carried out from looking at the video footage between 8:30am to 11:30am for 7 days, using a pre-constructed ethogram. The average time the bearded dragons spent in/on the burrow was calculated from the totals of each week, and the same was done for stress-related behaviours (head bobbing, pacing and puffing up) for each vivarium. </a:t>
              </a:r>
            </a:p>
            <a:p>
              <a:pPr algn="just"/>
              <a:r>
                <a:rPr lang="en-GB" sz="2400" dirty="0"/>
                <a:t>	A chi-square (</a:t>
              </a:r>
              <a:r>
                <a:rPr lang="el-GR" sz="2400" dirty="0"/>
                <a:t>χ2</a:t>
              </a:r>
              <a:r>
                <a:rPr lang="en-GB" sz="2400" dirty="0"/>
                <a:t>) goodness of fit test was then performed to analyse if the average time spent on/in the different hut types was significantly different. The same test was used for the amount of stress related behaviours elicited from each vivarium type to identify if there is a significant difference.</a:t>
              </a:r>
            </a:p>
          </p:txBody>
        </p:sp>
        <p:grpSp>
          <p:nvGrpSpPr>
            <p:cNvPr id="19" name="Group 18">
              <a:extLst>
                <a:ext uri="{FF2B5EF4-FFF2-40B4-BE49-F238E27FC236}">
                  <a16:creationId xmlns:a16="http://schemas.microsoft.com/office/drawing/2014/main" id="{00F7F991-F749-81B5-D152-79334E6F5E65}"/>
                </a:ext>
              </a:extLst>
            </p:cNvPr>
            <p:cNvGrpSpPr/>
            <p:nvPr/>
          </p:nvGrpSpPr>
          <p:grpSpPr>
            <a:xfrm>
              <a:off x="1686643" y="10067110"/>
              <a:ext cx="8331204" cy="2633772"/>
              <a:chOff x="378721" y="13113782"/>
              <a:chExt cx="8331204" cy="2633772"/>
            </a:xfrm>
          </p:grpSpPr>
          <p:grpSp>
            <p:nvGrpSpPr>
              <p:cNvPr id="15" name="Group 14">
                <a:extLst>
                  <a:ext uri="{FF2B5EF4-FFF2-40B4-BE49-F238E27FC236}">
                    <a16:creationId xmlns:a16="http://schemas.microsoft.com/office/drawing/2014/main" id="{0913F5AA-79B8-5793-8655-353084BA471F}"/>
                  </a:ext>
                </a:extLst>
              </p:cNvPr>
              <p:cNvGrpSpPr/>
              <p:nvPr/>
            </p:nvGrpSpPr>
            <p:grpSpPr>
              <a:xfrm>
                <a:off x="378721" y="13113782"/>
                <a:ext cx="4093133" cy="2620395"/>
                <a:chOff x="9762614" y="9406564"/>
                <a:chExt cx="4558616" cy="3338274"/>
              </a:xfrm>
            </p:grpSpPr>
            <p:pic>
              <p:nvPicPr>
                <p:cNvPr id="13" name="Picture 12">
                  <a:extLst>
                    <a:ext uri="{FF2B5EF4-FFF2-40B4-BE49-F238E27FC236}">
                      <a16:creationId xmlns:a16="http://schemas.microsoft.com/office/drawing/2014/main" id="{7C405CB5-1E86-87B4-40BB-708E16D48A4C}"/>
                    </a:ext>
                  </a:extLst>
                </p:cNvPr>
                <p:cNvPicPr>
                  <a:picLocks noChangeAspect="1"/>
                </p:cNvPicPr>
                <p:nvPr/>
              </p:nvPicPr>
              <p:blipFill>
                <a:blip r:embed="rId2"/>
                <a:stretch>
                  <a:fillRect/>
                </a:stretch>
              </p:blipFill>
              <p:spPr>
                <a:xfrm>
                  <a:off x="9835462" y="9406564"/>
                  <a:ext cx="4406010" cy="2436452"/>
                </a:xfrm>
                <a:prstGeom prst="rect">
                  <a:avLst/>
                </a:prstGeom>
              </p:spPr>
            </p:pic>
            <p:sp>
              <p:nvSpPr>
                <p:cNvPr id="14" name="TextBox 13">
                  <a:extLst>
                    <a:ext uri="{FF2B5EF4-FFF2-40B4-BE49-F238E27FC236}">
                      <a16:creationId xmlns:a16="http://schemas.microsoft.com/office/drawing/2014/main" id="{6E2BEB88-D9CF-C53E-CD95-32313D55876D}"/>
                    </a:ext>
                  </a:extLst>
                </p:cNvPr>
                <p:cNvSpPr txBox="1"/>
                <p:nvPr/>
              </p:nvSpPr>
              <p:spPr>
                <a:xfrm>
                  <a:off x="9762614" y="11843021"/>
                  <a:ext cx="4558616" cy="901817"/>
                </a:xfrm>
                <a:prstGeom prst="rect">
                  <a:avLst/>
                </a:prstGeom>
                <a:noFill/>
              </p:spPr>
              <p:txBody>
                <a:bodyPr wrap="square" rtlCol="0">
                  <a:spAutoFit/>
                </a:bodyPr>
                <a:lstStyle/>
                <a:p>
                  <a:pPr algn="ctr"/>
                  <a:r>
                    <a:rPr lang="en-GB" sz="2000" i="1" dirty="0"/>
                    <a:t>Fig 1: view of hut vivarium from the video camera</a:t>
                  </a:r>
                </a:p>
              </p:txBody>
            </p:sp>
          </p:grpSp>
          <p:grpSp>
            <p:nvGrpSpPr>
              <p:cNvPr id="18" name="Group 17">
                <a:extLst>
                  <a:ext uri="{FF2B5EF4-FFF2-40B4-BE49-F238E27FC236}">
                    <a16:creationId xmlns:a16="http://schemas.microsoft.com/office/drawing/2014/main" id="{BF79993D-6A7A-FE2D-A654-395B1EF4B6B8}"/>
                  </a:ext>
                </a:extLst>
              </p:cNvPr>
              <p:cNvGrpSpPr/>
              <p:nvPr/>
            </p:nvGrpSpPr>
            <p:grpSpPr>
              <a:xfrm>
                <a:off x="4616792" y="13113784"/>
                <a:ext cx="4093133" cy="2633770"/>
                <a:chOff x="23691389" y="5650963"/>
                <a:chExt cx="4336048" cy="2978515"/>
              </a:xfrm>
            </p:grpSpPr>
            <p:pic>
              <p:nvPicPr>
                <p:cNvPr id="16" name="Picture 15">
                  <a:extLst>
                    <a:ext uri="{FF2B5EF4-FFF2-40B4-BE49-F238E27FC236}">
                      <a16:creationId xmlns:a16="http://schemas.microsoft.com/office/drawing/2014/main" id="{F0FFEDBE-80BE-7F21-1B48-422A74B5D721}"/>
                    </a:ext>
                  </a:extLst>
                </p:cNvPr>
                <p:cNvPicPr>
                  <a:picLocks noChangeAspect="1"/>
                </p:cNvPicPr>
                <p:nvPr/>
              </p:nvPicPr>
              <p:blipFill>
                <a:blip r:embed="rId3"/>
                <a:stretch>
                  <a:fillRect/>
                </a:stretch>
              </p:blipFill>
              <p:spPr>
                <a:xfrm>
                  <a:off x="23763966" y="5650963"/>
                  <a:ext cx="4190893" cy="2162844"/>
                </a:xfrm>
                <a:prstGeom prst="rect">
                  <a:avLst/>
                </a:prstGeom>
              </p:spPr>
            </p:pic>
            <p:sp>
              <p:nvSpPr>
                <p:cNvPr id="17" name="TextBox 16">
                  <a:extLst>
                    <a:ext uri="{FF2B5EF4-FFF2-40B4-BE49-F238E27FC236}">
                      <a16:creationId xmlns:a16="http://schemas.microsoft.com/office/drawing/2014/main" id="{4410F8A8-EA7D-1CB0-9F4C-BF963E972EDE}"/>
                    </a:ext>
                  </a:extLst>
                </p:cNvPr>
                <p:cNvSpPr txBox="1"/>
                <p:nvPr/>
              </p:nvSpPr>
              <p:spPr>
                <a:xfrm>
                  <a:off x="23691389" y="7813019"/>
                  <a:ext cx="4336048" cy="816459"/>
                </a:xfrm>
                <a:prstGeom prst="rect">
                  <a:avLst/>
                </a:prstGeom>
                <a:noFill/>
              </p:spPr>
              <p:txBody>
                <a:bodyPr wrap="square" rtlCol="0">
                  <a:spAutoFit/>
                </a:bodyPr>
                <a:lstStyle/>
                <a:p>
                  <a:pPr algn="ctr"/>
                  <a:r>
                    <a:rPr lang="en-GB" sz="2000" i="1" dirty="0"/>
                    <a:t>Fig 2: view of burrow vivarium from the video camera</a:t>
                  </a:r>
                </a:p>
              </p:txBody>
            </p:sp>
          </p:grpSp>
        </p:grpSp>
      </p:grpSp>
      <p:pic>
        <p:nvPicPr>
          <p:cNvPr id="33" name="Picture 32">
            <a:extLst>
              <a:ext uri="{FF2B5EF4-FFF2-40B4-BE49-F238E27FC236}">
                <a16:creationId xmlns:a16="http://schemas.microsoft.com/office/drawing/2014/main" id="{3F099E32-4612-AB5E-D3D0-8214EBB65217}"/>
              </a:ext>
            </a:extLst>
          </p:cNvPr>
          <p:cNvPicPr>
            <a:picLocks noChangeAspect="1"/>
          </p:cNvPicPr>
          <p:nvPr/>
        </p:nvPicPr>
        <p:blipFill>
          <a:blip r:embed="rId4"/>
          <a:stretch>
            <a:fillRect/>
          </a:stretch>
        </p:blipFill>
        <p:spPr>
          <a:xfrm>
            <a:off x="25181273" y="701215"/>
            <a:ext cx="3987769" cy="1010046"/>
          </a:xfrm>
          <a:prstGeom prst="rect">
            <a:avLst/>
          </a:prstGeom>
        </p:spPr>
      </p:pic>
      <p:pic>
        <p:nvPicPr>
          <p:cNvPr id="36" name="Picture 35">
            <a:extLst>
              <a:ext uri="{FF2B5EF4-FFF2-40B4-BE49-F238E27FC236}">
                <a16:creationId xmlns:a16="http://schemas.microsoft.com/office/drawing/2014/main" id="{4C1911A6-14E9-6635-0B0E-DEFA8B88C70E}"/>
              </a:ext>
            </a:extLst>
          </p:cNvPr>
          <p:cNvPicPr>
            <a:picLocks noChangeAspect="1"/>
          </p:cNvPicPr>
          <p:nvPr/>
        </p:nvPicPr>
        <p:blipFill rotWithShape="1">
          <a:blip r:embed="rId5"/>
          <a:srcRect l="3697" t="10738" r="5112" b="22104"/>
          <a:stretch/>
        </p:blipFill>
        <p:spPr>
          <a:xfrm>
            <a:off x="750571" y="701215"/>
            <a:ext cx="3615037" cy="1219493"/>
          </a:xfrm>
          <a:prstGeom prst="rect">
            <a:avLst/>
          </a:prstGeom>
        </p:spPr>
      </p:pic>
      <p:pic>
        <p:nvPicPr>
          <p:cNvPr id="37" name="Picture 36">
            <a:extLst>
              <a:ext uri="{FF2B5EF4-FFF2-40B4-BE49-F238E27FC236}">
                <a16:creationId xmlns:a16="http://schemas.microsoft.com/office/drawing/2014/main" id="{423368C3-989D-FCAE-E715-EF44F0CCCAE9}"/>
              </a:ext>
            </a:extLst>
          </p:cNvPr>
          <p:cNvPicPr>
            <a:picLocks noChangeAspect="1"/>
          </p:cNvPicPr>
          <p:nvPr/>
        </p:nvPicPr>
        <p:blipFill>
          <a:blip r:embed="rId6"/>
          <a:stretch>
            <a:fillRect/>
          </a:stretch>
        </p:blipFill>
        <p:spPr>
          <a:xfrm>
            <a:off x="4524775" y="332119"/>
            <a:ext cx="1776762" cy="1776762"/>
          </a:xfrm>
          <a:prstGeom prst="rect">
            <a:avLst/>
          </a:prstGeom>
        </p:spPr>
      </p:pic>
      <p:sp>
        <p:nvSpPr>
          <p:cNvPr id="38" name="TextBox 37">
            <a:extLst>
              <a:ext uri="{FF2B5EF4-FFF2-40B4-BE49-F238E27FC236}">
                <a16:creationId xmlns:a16="http://schemas.microsoft.com/office/drawing/2014/main" id="{888E635E-C6D5-B3B5-3AE6-05E1B9FEB541}"/>
              </a:ext>
            </a:extLst>
          </p:cNvPr>
          <p:cNvSpPr txBox="1"/>
          <p:nvPr/>
        </p:nvSpPr>
        <p:spPr>
          <a:xfrm>
            <a:off x="321306" y="16710807"/>
            <a:ext cx="6527825" cy="3108543"/>
          </a:xfrm>
          <a:prstGeom prst="rect">
            <a:avLst/>
          </a:prstGeom>
          <a:solidFill>
            <a:srgbClr val="FFE4D1"/>
          </a:solidFill>
          <a:ln w="57150">
            <a:solidFill>
              <a:srgbClr val="C04E00"/>
            </a:solidFill>
          </a:ln>
        </p:spPr>
        <p:txBody>
          <a:bodyPr wrap="square" rtlCol="0">
            <a:spAutoFit/>
          </a:bodyPr>
          <a:lstStyle/>
          <a:p>
            <a:r>
              <a:rPr lang="en-GB" sz="3200" b="1" dirty="0"/>
              <a:t>Null hypothesises</a:t>
            </a:r>
          </a:p>
          <a:p>
            <a:pPr algn="just"/>
            <a:r>
              <a:rPr lang="en-GB" sz="2400" b="1" dirty="0"/>
              <a:t>H0: </a:t>
            </a:r>
            <a:r>
              <a:rPr lang="en-GB" sz="2400" dirty="0"/>
              <a:t>The bearded dragons do not have a preference between hut or the burrow in their enclosures.</a:t>
            </a:r>
          </a:p>
          <a:p>
            <a:pPr algn="just"/>
            <a:endParaRPr lang="en-GB" sz="2000" dirty="0"/>
          </a:p>
          <a:p>
            <a:pPr algn="just"/>
            <a:r>
              <a:rPr lang="en-GB" sz="2400" b="1" dirty="0"/>
              <a:t>H0: </a:t>
            </a:r>
            <a:r>
              <a:rPr lang="en-GB" sz="2400" dirty="0"/>
              <a:t>There is no difference in the amount of stress related behaviours exhibited in the different vivarium types.</a:t>
            </a:r>
          </a:p>
        </p:txBody>
      </p:sp>
      <p:sp>
        <p:nvSpPr>
          <p:cNvPr id="39" name="TextBox 38">
            <a:extLst>
              <a:ext uri="{FF2B5EF4-FFF2-40B4-BE49-F238E27FC236}">
                <a16:creationId xmlns:a16="http://schemas.microsoft.com/office/drawing/2014/main" id="{1B3EACD4-8905-1D66-4E7F-2119EB0A8B2D}"/>
              </a:ext>
            </a:extLst>
          </p:cNvPr>
          <p:cNvSpPr txBox="1"/>
          <p:nvPr/>
        </p:nvSpPr>
        <p:spPr>
          <a:xfrm>
            <a:off x="321306" y="13925873"/>
            <a:ext cx="6527825" cy="2431435"/>
          </a:xfrm>
          <a:prstGeom prst="rect">
            <a:avLst/>
          </a:prstGeom>
          <a:solidFill>
            <a:srgbClr val="FFE4D1"/>
          </a:solidFill>
          <a:ln w="57150">
            <a:solidFill>
              <a:srgbClr val="C04E00"/>
            </a:solidFill>
          </a:ln>
        </p:spPr>
        <p:txBody>
          <a:bodyPr wrap="square" rtlCol="0">
            <a:spAutoFit/>
          </a:bodyPr>
          <a:lstStyle/>
          <a:p>
            <a:r>
              <a:rPr lang="en-GB" sz="3200" b="1" dirty="0"/>
              <a:t>Aims</a:t>
            </a:r>
          </a:p>
          <a:p>
            <a:pPr algn="just"/>
            <a:r>
              <a:rPr lang="en-GB" sz="2400" dirty="0"/>
              <a:t>The aim of this project is to determine if captive bred bearded dragons prefer to use underground burrows as their wild counterparts do, or if they prefer the huts typically used in their enclosures in captivity. </a:t>
            </a:r>
          </a:p>
        </p:txBody>
      </p:sp>
      <p:grpSp>
        <p:nvGrpSpPr>
          <p:cNvPr id="26" name="Group 25">
            <a:extLst>
              <a:ext uri="{FF2B5EF4-FFF2-40B4-BE49-F238E27FC236}">
                <a16:creationId xmlns:a16="http://schemas.microsoft.com/office/drawing/2014/main" id="{AC04C135-FC7C-45D7-B6C6-557770431AC3}"/>
              </a:ext>
            </a:extLst>
          </p:cNvPr>
          <p:cNvGrpSpPr/>
          <p:nvPr/>
        </p:nvGrpSpPr>
        <p:grpSpPr>
          <a:xfrm>
            <a:off x="16388270" y="5336666"/>
            <a:ext cx="5776332" cy="4801149"/>
            <a:chOff x="17493381" y="3481254"/>
            <a:chExt cx="5700089" cy="5028828"/>
          </a:xfrm>
        </p:grpSpPr>
        <p:pic>
          <p:nvPicPr>
            <p:cNvPr id="22" name="Picture 21">
              <a:extLst>
                <a:ext uri="{FF2B5EF4-FFF2-40B4-BE49-F238E27FC236}">
                  <a16:creationId xmlns:a16="http://schemas.microsoft.com/office/drawing/2014/main" id="{88652B68-31F5-6FAD-D5DE-1927433D5DA9}"/>
                </a:ext>
              </a:extLst>
            </p:cNvPr>
            <p:cNvPicPr>
              <a:picLocks noChangeAspect="1"/>
            </p:cNvPicPr>
            <p:nvPr/>
          </p:nvPicPr>
          <p:blipFill>
            <a:blip r:embed="rId7"/>
            <a:stretch>
              <a:fillRect/>
            </a:stretch>
          </p:blipFill>
          <p:spPr>
            <a:xfrm>
              <a:off x="17627643" y="3481254"/>
              <a:ext cx="5336635" cy="3965000"/>
            </a:xfrm>
            <a:prstGeom prst="rect">
              <a:avLst/>
            </a:prstGeom>
          </p:spPr>
        </p:pic>
        <p:sp>
          <p:nvSpPr>
            <p:cNvPr id="24" name="TextBox 23">
              <a:extLst>
                <a:ext uri="{FF2B5EF4-FFF2-40B4-BE49-F238E27FC236}">
                  <a16:creationId xmlns:a16="http://schemas.microsoft.com/office/drawing/2014/main" id="{CE71DCC7-3E39-62B6-C2C3-879AF830A768}"/>
                </a:ext>
              </a:extLst>
            </p:cNvPr>
            <p:cNvSpPr txBox="1"/>
            <p:nvPr/>
          </p:nvSpPr>
          <p:spPr>
            <a:xfrm>
              <a:off x="17493381" y="7446254"/>
              <a:ext cx="5700089" cy="1063828"/>
            </a:xfrm>
            <a:prstGeom prst="rect">
              <a:avLst/>
            </a:prstGeom>
            <a:noFill/>
          </p:spPr>
          <p:txBody>
            <a:bodyPr wrap="square" rtlCol="0">
              <a:spAutoFit/>
            </a:bodyPr>
            <a:lstStyle/>
            <a:p>
              <a:pPr algn="ctr"/>
              <a:r>
                <a:rPr lang="en-GB" sz="2000" i="1" dirty="0"/>
                <a:t>Fig 3: bar graph showing which hut type the bearded dragons spent most of their time on/in on average during the behaviour observations </a:t>
              </a:r>
            </a:p>
          </p:txBody>
        </p:sp>
      </p:grpSp>
      <p:sp>
        <p:nvSpPr>
          <p:cNvPr id="25" name="TextBox 24">
            <a:extLst>
              <a:ext uri="{FF2B5EF4-FFF2-40B4-BE49-F238E27FC236}">
                <a16:creationId xmlns:a16="http://schemas.microsoft.com/office/drawing/2014/main" id="{2DE6B42B-1CE6-213A-3536-46700F54A20A}"/>
              </a:ext>
            </a:extLst>
          </p:cNvPr>
          <p:cNvSpPr txBox="1"/>
          <p:nvPr/>
        </p:nvSpPr>
        <p:spPr>
          <a:xfrm>
            <a:off x="22691855" y="14069478"/>
            <a:ext cx="6857707" cy="2062103"/>
          </a:xfrm>
          <a:prstGeom prst="rect">
            <a:avLst/>
          </a:prstGeom>
          <a:solidFill>
            <a:srgbClr val="FFE4D1"/>
          </a:solidFill>
          <a:ln w="57150">
            <a:solidFill>
              <a:srgbClr val="C04E00"/>
            </a:solidFill>
          </a:ln>
        </p:spPr>
        <p:txBody>
          <a:bodyPr wrap="square" rtlCol="0">
            <a:spAutoFit/>
          </a:bodyPr>
          <a:lstStyle/>
          <a:p>
            <a:r>
              <a:rPr lang="en-GB" sz="3200" b="1" dirty="0"/>
              <a:t>Conclusion</a:t>
            </a:r>
          </a:p>
          <a:p>
            <a:pPr algn="just"/>
            <a:r>
              <a:rPr lang="en-GB" sz="2400" dirty="0"/>
              <a:t>Burrows appear to be beneficial to captive bearded dragons in their vivariums as they use them more than huts and have been shown to elicit less stress related behaviours.</a:t>
            </a:r>
          </a:p>
        </p:txBody>
      </p:sp>
      <p:grpSp>
        <p:nvGrpSpPr>
          <p:cNvPr id="29" name="Group 28">
            <a:extLst>
              <a:ext uri="{FF2B5EF4-FFF2-40B4-BE49-F238E27FC236}">
                <a16:creationId xmlns:a16="http://schemas.microsoft.com/office/drawing/2014/main" id="{ED723F33-53DD-C51C-68FB-23340715D883}"/>
              </a:ext>
            </a:extLst>
          </p:cNvPr>
          <p:cNvGrpSpPr/>
          <p:nvPr/>
        </p:nvGrpSpPr>
        <p:grpSpPr>
          <a:xfrm>
            <a:off x="16252539" y="10317033"/>
            <a:ext cx="6030077" cy="4434790"/>
            <a:chOff x="17277215" y="8858627"/>
            <a:chExt cx="5996927" cy="4640174"/>
          </a:xfrm>
        </p:grpSpPr>
        <p:pic>
          <p:nvPicPr>
            <p:cNvPr id="23" name="Picture 22">
              <a:extLst>
                <a:ext uri="{FF2B5EF4-FFF2-40B4-BE49-F238E27FC236}">
                  <a16:creationId xmlns:a16="http://schemas.microsoft.com/office/drawing/2014/main" id="{C5CDA783-CE46-C115-1115-B59F62F6C01E}"/>
                </a:ext>
              </a:extLst>
            </p:cNvPr>
            <p:cNvPicPr>
              <a:picLocks noChangeAspect="1"/>
            </p:cNvPicPr>
            <p:nvPr/>
          </p:nvPicPr>
          <p:blipFill>
            <a:blip r:embed="rId8"/>
            <a:stretch>
              <a:fillRect/>
            </a:stretch>
          </p:blipFill>
          <p:spPr>
            <a:xfrm>
              <a:off x="17606865" y="8858627"/>
              <a:ext cx="5357413" cy="3292047"/>
            </a:xfrm>
            <a:prstGeom prst="rect">
              <a:avLst/>
            </a:prstGeom>
          </p:spPr>
        </p:pic>
        <p:sp>
          <p:nvSpPr>
            <p:cNvPr id="27" name="TextBox 26">
              <a:extLst>
                <a:ext uri="{FF2B5EF4-FFF2-40B4-BE49-F238E27FC236}">
                  <a16:creationId xmlns:a16="http://schemas.microsoft.com/office/drawing/2014/main" id="{7A81CE4C-CB4C-D74D-243E-93D197B881CD}"/>
                </a:ext>
              </a:extLst>
            </p:cNvPr>
            <p:cNvSpPr txBox="1"/>
            <p:nvPr/>
          </p:nvSpPr>
          <p:spPr>
            <a:xfrm>
              <a:off x="17277215" y="12114071"/>
              <a:ext cx="5996927" cy="1384730"/>
            </a:xfrm>
            <a:prstGeom prst="rect">
              <a:avLst/>
            </a:prstGeom>
            <a:noFill/>
          </p:spPr>
          <p:txBody>
            <a:bodyPr wrap="square" rtlCol="0">
              <a:spAutoFit/>
            </a:bodyPr>
            <a:lstStyle/>
            <a:p>
              <a:pPr algn="ctr"/>
              <a:r>
                <a:rPr lang="en-GB" sz="2000" i="1" dirty="0"/>
                <a:t>Fig 4: bar graph showing which type of vivarium elicited more stress related behaviours from the bearded dragons on average during the behaviour observations</a:t>
              </a:r>
            </a:p>
          </p:txBody>
        </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862263" rtl="0" eaLnBrk="1" fontAlgn="base" latinLnBrk="0" hangingPunct="1">
          <a:lnSpc>
            <a:spcPct val="100000"/>
          </a:lnSpc>
          <a:spcBef>
            <a:spcPct val="0"/>
          </a:spcBef>
          <a:spcAft>
            <a:spcPct val="0"/>
          </a:spcAft>
          <a:buClrTx/>
          <a:buSzTx/>
          <a:buFontTx/>
          <a:buNone/>
          <a:tabLst/>
          <a:defRPr kumimoji="0" lang="en-GB" altLang="en-US" sz="56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2862263" rtl="0" eaLnBrk="1" fontAlgn="base" latinLnBrk="0" hangingPunct="1">
          <a:lnSpc>
            <a:spcPct val="100000"/>
          </a:lnSpc>
          <a:spcBef>
            <a:spcPct val="0"/>
          </a:spcBef>
          <a:spcAft>
            <a:spcPct val="0"/>
          </a:spcAft>
          <a:buClrTx/>
          <a:buSzTx/>
          <a:buFontTx/>
          <a:buNone/>
          <a:tabLst/>
          <a:defRPr kumimoji="0" lang="en-GB" altLang="en-US" sz="56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1-poster-landscape.ppt  -  Compatibility Mode" id="{1D919702-7443-453D-BB2D-2705292DFAF7}" vid="{E8E4E98B-C6CA-42EF-A18C-B8D644CE6781}"/>
    </a:ext>
  </a:extLst>
</a:theme>
</file>

<file path=docProps/app.xml><?xml version="1.0" encoding="utf-8"?>
<Properties xmlns="http://schemas.openxmlformats.org/officeDocument/2006/extended-properties" xmlns:vt="http://schemas.openxmlformats.org/officeDocument/2006/docPropsVTypes">
  <Template/>
  <TotalTime>9888</TotalTime>
  <Words>1411</Words>
  <Application>Microsoft Office PowerPoint</Application>
  <PresentationFormat>Custom</PresentationFormat>
  <Paragraphs>74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Company>Universities at Medway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 &amp; Information Services (ICT)</dc:creator>
  <cp:lastModifiedBy>Abigail Thorley</cp:lastModifiedBy>
  <cp:revision>6</cp:revision>
  <dcterms:created xsi:type="dcterms:W3CDTF">2008-03-05T13:33:39Z</dcterms:created>
  <dcterms:modified xsi:type="dcterms:W3CDTF">2023-03-10T15:30:47Z</dcterms:modified>
</cp:coreProperties>
</file>